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2" r:id="rId1"/>
  </p:sldMasterIdLst>
  <p:notesMasterIdLst>
    <p:notesMasterId r:id="rId12"/>
  </p:notesMasterIdLst>
  <p:sldIdLst>
    <p:sldId id="256" r:id="rId2"/>
    <p:sldId id="270" r:id="rId3"/>
    <p:sldId id="281" r:id="rId4"/>
    <p:sldId id="282" r:id="rId5"/>
    <p:sldId id="267" r:id="rId6"/>
    <p:sldId id="284" r:id="rId7"/>
    <p:sldId id="257" r:id="rId8"/>
    <p:sldId id="262" r:id="rId9"/>
    <p:sldId id="283" r:id="rId10"/>
    <p:sldId id="280" r:id="rId11"/>
  </p:sldIdLst>
  <p:sldSz cx="9144000" cy="6858000" type="screen4x3"/>
  <p:notesSz cx="6858000" cy="9144000"/>
  <p:custShowLst>
    <p:custShow name="Spiele 3D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2" autoAdjust="0"/>
    <p:restoredTop sz="96586" autoAdjust="0"/>
  </p:normalViewPr>
  <p:slideViewPr>
    <p:cSldViewPr snapToGrid="0">
      <p:cViewPr varScale="1">
        <p:scale>
          <a:sx n="117" d="100"/>
          <a:sy n="117" d="100"/>
        </p:scale>
        <p:origin x="942" y="84"/>
      </p:cViewPr>
      <p:guideLst/>
    </p:cSldViewPr>
  </p:slideViewPr>
  <p:outlineViewPr>
    <p:cViewPr>
      <p:scale>
        <a:sx n="33" d="100"/>
        <a:sy n="33" d="100"/>
      </p:scale>
      <p:origin x="0" y="-52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BD43F-5683-4EDD-B423-36AC8BCD18E0}" type="datetimeFigureOut">
              <a:rPr lang="en-US" smtClean="0"/>
              <a:t>3/19/2017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1BEFE-565A-44BE-96D6-B71FABB94F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5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14400" eaLnBrk="1" hangingPunct="1"/>
            <a:endParaRPr lang="de-DE" altLang="de-DE" smtClean="0"/>
          </a:p>
        </p:txBody>
      </p:sp>
    </p:spTree>
    <p:extLst>
      <p:ext uri="{BB962C8B-B14F-4D97-AF65-F5344CB8AC3E}">
        <p14:creationId xmlns:p14="http://schemas.microsoft.com/office/powerpoint/2010/main" val="233494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8555" y="1627464"/>
            <a:ext cx="8625386" cy="1698668"/>
          </a:xfrm>
        </p:spPr>
        <p:txBody>
          <a:bodyPr anchor="b">
            <a:noAutofit/>
          </a:bodyPr>
          <a:lstStyle>
            <a:lvl1pPr>
              <a:defRPr sz="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8555" y="3514725"/>
            <a:ext cx="8625386" cy="1736783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360362" indent="0">
              <a:buNone/>
              <a:defRPr/>
            </a:lvl2pPr>
            <a:lvl3pPr marL="720725" indent="0">
              <a:buNone/>
              <a:defRPr/>
            </a:lvl3pPr>
            <a:lvl4pPr marL="1073150" indent="0">
              <a:buNone/>
              <a:defRPr/>
            </a:lvl4pPr>
            <a:lvl5pPr marL="1435100" indent="0">
              <a:buNone/>
              <a:defRPr/>
            </a:lvl5pPr>
          </a:lstStyle>
          <a:p>
            <a:pPr lvl="0"/>
            <a:r>
              <a:rPr lang="en-US" noProof="0" dirty="0" smtClean="0"/>
              <a:t>Click to edit Master subtitle styles</a:t>
            </a:r>
            <a:endParaRPr lang="en-US" noProof="0" dirty="0"/>
          </a:p>
        </p:txBody>
      </p:sp>
      <p:pic>
        <p:nvPicPr>
          <p:cNvPr id="6" name="Picture 2" descr="https://www.elearning.hs-weingarten.de/theme/image.php/hrw/theme/1382349589/header-logo-hrw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t="10039" r="6190" b="8528"/>
          <a:stretch/>
        </p:blipFill>
        <p:spPr bwMode="auto">
          <a:xfrm>
            <a:off x="7257585" y="6019800"/>
            <a:ext cx="177165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59307" y="1325462"/>
            <a:ext cx="8625931" cy="5302351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63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59307" y="1325461"/>
            <a:ext cx="4136524" cy="53102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64947" y="1325461"/>
            <a:ext cx="4119746" cy="53102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1325461"/>
            <a:ext cx="4572000" cy="5310231"/>
          </a:xfrm>
        </p:spPr>
        <p:txBody>
          <a:bodyPr lIns="72000" rIns="0">
            <a:normAutofit/>
          </a:bodyPr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68288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36575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04863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7315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0" y="1325461"/>
            <a:ext cx="4571999" cy="5310231"/>
          </a:xfrm>
        </p:spPr>
        <p:txBody>
          <a:bodyPr lIns="72000" rIns="0">
            <a:normAutofit/>
          </a:bodyPr>
          <a:lstStyle>
            <a:lvl1pPr marL="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68288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536575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804863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073150" indent="0">
              <a:buNone/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9307" y="2248352"/>
            <a:ext cx="8625386" cy="2361297"/>
          </a:xfrm>
        </p:spPr>
        <p:txBody>
          <a:bodyPr>
            <a:noAutofit/>
          </a:bodyPr>
          <a:lstStyle>
            <a:lvl1pPr>
              <a:defRPr sz="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3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307" y="289624"/>
            <a:ext cx="8625386" cy="720000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307" y="1325462"/>
            <a:ext cx="8625386" cy="530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844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5" r:id="rId2"/>
    <p:sldLayoutId id="2147483666" r:id="rId3"/>
    <p:sldLayoutId id="2147483669" r:id="rId4"/>
    <p:sldLayoutId id="2147483664" r:id="rId5"/>
    <p:sldLayoutId id="2147483668" r:id="rId6"/>
    <p:sldLayoutId id="214748367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360363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2425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100" indent="-36195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95463" indent="-360363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SySLw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goo.gl/924Jl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Computergrafik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Spiele 2D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95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Slides</a:t>
            </a:r>
            <a:endParaRPr lang="de-DE" dirty="0"/>
          </a:p>
          <a:p>
            <a:r>
              <a:rPr lang="de-DE" dirty="0" smtClean="0"/>
              <a:t>Tutorials</a:t>
            </a:r>
          </a:p>
          <a:p>
            <a:r>
              <a:rPr lang="de-DE" dirty="0" smtClean="0"/>
              <a:t>Framework</a:t>
            </a:r>
          </a:p>
          <a:p>
            <a:r>
              <a:rPr lang="de-DE" dirty="0" smtClean="0"/>
              <a:t>Links</a:t>
            </a:r>
          </a:p>
          <a:p>
            <a:pPr lvl="1"/>
            <a:r>
              <a:rPr lang="de-DE" altLang="de-DE" dirty="0" smtClean="0"/>
              <a:t>Commented </a:t>
            </a:r>
            <a:r>
              <a:rPr lang="de-DE" altLang="de-DE" dirty="0"/>
              <a:t>links on games and computer </a:t>
            </a:r>
            <a:r>
              <a:rPr lang="de-DE" altLang="de-DE" dirty="0" smtClean="0"/>
              <a:t>graphics</a:t>
            </a:r>
            <a:endParaRPr lang="de-DE" dirty="0" smtClean="0"/>
          </a:p>
          <a:p>
            <a:r>
              <a:rPr lang="de-DE" dirty="0" smtClean="0"/>
              <a:t>Google </a:t>
            </a:r>
            <a:r>
              <a:rPr lang="de-DE" dirty="0"/>
              <a:t>Calendar </a:t>
            </a:r>
            <a:r>
              <a:rPr lang="de-DE" dirty="0" smtClean="0"/>
              <a:t>(</a:t>
            </a:r>
            <a:r>
              <a:rPr lang="de-DE" dirty="0" smtClean="0">
                <a:hlinkClick r:id="rId3"/>
              </a:rPr>
              <a:t>goo.gl/SySLwF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All </a:t>
            </a:r>
            <a:r>
              <a:rPr lang="de-DE" dirty="0"/>
              <a:t>Game Relevant </a:t>
            </a:r>
            <a:r>
              <a:rPr lang="de-DE" dirty="0" smtClean="0"/>
              <a:t>Events (and more)</a:t>
            </a:r>
          </a:p>
          <a:p>
            <a:r>
              <a:rPr lang="de-DE" altLang="de-DE" dirty="0" smtClean="0"/>
              <a:t>Moodle</a:t>
            </a:r>
          </a:p>
          <a:p>
            <a:pPr lvl="1"/>
            <a:r>
              <a:rPr lang="de-DE" dirty="0" smtClean="0"/>
              <a:t>Project/Example </a:t>
            </a:r>
            <a:r>
              <a:rPr lang="de-DE" dirty="0"/>
              <a:t>upload</a:t>
            </a:r>
          </a:p>
          <a:p>
            <a:pPr lvl="1"/>
            <a:r>
              <a:rPr lang="de-DE" dirty="0"/>
              <a:t>Forums for questions</a:t>
            </a:r>
          </a:p>
          <a:p>
            <a:pPr lvl="1"/>
            <a:endParaRPr lang="en-US" altLang="de-DE" dirty="0" smtClean="0"/>
          </a:p>
          <a:p>
            <a:pPr lvl="2" eaLnBrk="1" hangingPunct="1"/>
            <a:endParaRPr lang="en-US" altLang="de-DE" sz="2000" dirty="0" smtClean="0"/>
          </a:p>
          <a:p>
            <a:pPr marL="900113" lvl="1" indent="-360363" eaLnBrk="1" hangingPunct="1"/>
            <a:endParaRPr lang="en-US" altLang="de-DE" sz="2400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de-DE" dirty="0" smtClean="0"/>
              <a:t>Resources at </a:t>
            </a:r>
            <a:r>
              <a:rPr lang="de-DE" dirty="0"/>
              <a:t>Github (</a:t>
            </a:r>
            <a:r>
              <a:rPr lang="de-DE" dirty="0">
                <a:hlinkClick r:id="rId4"/>
              </a:rPr>
              <a:t>goo.gl/924Jlv</a:t>
            </a:r>
            <a:r>
              <a:rPr lang="de-DE" dirty="0" smtClean="0"/>
              <a:t>)</a:t>
            </a:r>
            <a:r>
              <a:rPr lang="en-US" altLang="de-DE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9" y="1113191"/>
            <a:ext cx="2009183" cy="20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2D computer graphics</a:t>
            </a:r>
            <a:r>
              <a:rPr lang="de-DE" dirty="0" smtClean="0"/>
              <a:t> (hardware internals, OpenGL)</a:t>
            </a:r>
            <a:endParaRPr lang="de-DE" dirty="0"/>
          </a:p>
          <a:p>
            <a:pPr lvl="1"/>
            <a:r>
              <a:rPr lang="de-DE" dirty="0"/>
              <a:t>Rasterization</a:t>
            </a:r>
          </a:p>
          <a:p>
            <a:pPr lvl="1"/>
            <a:r>
              <a:rPr lang="de-DE" dirty="0" smtClean="0"/>
              <a:t>Textures (Sprites)</a:t>
            </a:r>
            <a:endParaRPr lang="de-DE" dirty="0"/>
          </a:p>
          <a:p>
            <a:pPr lvl="1"/>
            <a:r>
              <a:rPr lang="de-DE" dirty="0" smtClean="0"/>
              <a:t>Transformations</a:t>
            </a:r>
            <a:endParaRPr lang="de-DE" dirty="0"/>
          </a:p>
          <a:p>
            <a:pPr lvl="1"/>
            <a:r>
              <a:rPr lang="de-DE" dirty="0" smtClean="0"/>
              <a:t>Culling/clipping</a:t>
            </a:r>
            <a:endParaRPr lang="de-DE" dirty="0"/>
          </a:p>
          <a:p>
            <a:pPr lvl="1"/>
            <a:r>
              <a:rPr lang="de-DE" dirty="0" smtClean="0"/>
              <a:t>Anti-aliasing</a:t>
            </a:r>
          </a:p>
          <a:p>
            <a:pPr lvl="1"/>
            <a:r>
              <a:rPr lang="de-DE" dirty="0" smtClean="0"/>
              <a:t>Shader intro</a:t>
            </a:r>
            <a:endParaRPr lang="de-DE" dirty="0"/>
          </a:p>
          <a:p>
            <a:r>
              <a:rPr lang="de-DE" dirty="0" smtClean="0"/>
              <a:t>Games</a:t>
            </a:r>
          </a:p>
          <a:p>
            <a:pPr lvl="1"/>
            <a:r>
              <a:rPr lang="de-DE" dirty="0" smtClean="0"/>
              <a:t>Collision detection</a:t>
            </a:r>
          </a:p>
          <a:p>
            <a:pPr lvl="1"/>
            <a:r>
              <a:rPr lang="de-DE" dirty="0" smtClean="0"/>
              <a:t>Physics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goal – understand concepts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86" y="2280123"/>
            <a:ext cx="2213123" cy="147705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91545" y="4298470"/>
            <a:ext cx="4604405" cy="2329343"/>
            <a:chOff x="563588" y="2670686"/>
            <a:chExt cx="7873430" cy="39831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13"/>
            <a:stretch/>
          </p:blipFill>
          <p:spPr>
            <a:xfrm>
              <a:off x="563588" y="2670686"/>
              <a:ext cx="2364332" cy="2554743"/>
            </a:xfrm>
            <a:prstGeom prst="rect">
              <a:avLst/>
            </a:prstGeom>
          </p:spPr>
        </p:pic>
        <p:sp>
          <p:nvSpPr>
            <p:cNvPr id="6" name="Down Arrow 5"/>
            <p:cNvSpPr/>
            <p:nvPr/>
          </p:nvSpPr>
          <p:spPr>
            <a:xfrm rot="16200000">
              <a:off x="3945148" y="2507992"/>
              <a:ext cx="1253704" cy="288013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sz="2000" dirty="0" smtClean="0">
                  <a:solidFill>
                    <a:schemeClr val="bg1"/>
                  </a:solidFill>
                </a:rPr>
                <a:t>Rasterisation</a:t>
              </a:r>
              <a:endParaRPr lang="de-DE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216081" y="3077138"/>
              <a:ext cx="2220937" cy="1741840"/>
              <a:chOff x="6427763" y="2858735"/>
              <a:chExt cx="2220937" cy="174184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427763" y="2858735"/>
                <a:ext cx="2220937" cy="1741840"/>
                <a:chOff x="7552215" y="2271694"/>
                <a:chExt cx="4032634" cy="307266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7679184" y="2370338"/>
                  <a:ext cx="3835154" cy="219278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Picture 2" descr="http://pngimg.com/upload/laptop_PNG589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52215" y="2271694"/>
                  <a:ext cx="4032634" cy="30726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05971" y="2940866"/>
                <a:ext cx="2056271" cy="1197792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3306205" y="4825138"/>
              <a:ext cx="2518842" cy="1828672"/>
              <a:chOff x="3186821" y="3152581"/>
              <a:chExt cx="1933490" cy="1403708"/>
            </a:xfrm>
          </p:grpSpPr>
          <p:pic>
            <p:nvPicPr>
              <p:cNvPr id="13" name="Picture 4" descr="https://openclipart.org/image/2400px/svg_to_png/213387/Video-card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6821" y="3152581"/>
                <a:ext cx="1933490" cy="1403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 rot="19148054">
                <a:off x="3684762" y="3551185"/>
                <a:ext cx="6286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3D</a:t>
                </a:r>
                <a:endParaRPr lang="en-US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34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Second goal – practicle work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/>
              <a:t>If done with SE lecture</a:t>
            </a:r>
          </a:p>
          <a:p>
            <a:r>
              <a:rPr lang="en-US" dirty="0" smtClean="0"/>
              <a:t>If </a:t>
            </a:r>
            <a:r>
              <a:rPr lang="en-US" dirty="0"/>
              <a:t>advanced </a:t>
            </a:r>
            <a:r>
              <a:rPr lang="en-US" dirty="0" smtClean="0"/>
              <a:t>students</a:t>
            </a:r>
          </a:p>
          <a:p>
            <a:r>
              <a:rPr lang="en-US" dirty="0" smtClean="0"/>
              <a:t>Big software project</a:t>
            </a:r>
          </a:p>
          <a:p>
            <a:r>
              <a:rPr lang="en-US" dirty="0" smtClean="0"/>
              <a:t>2D sprite-based </a:t>
            </a:r>
            <a:r>
              <a:rPr lang="en-US" b="1" dirty="0" smtClean="0"/>
              <a:t>game</a:t>
            </a:r>
            <a:endParaRPr lang="en-US" dirty="0"/>
          </a:p>
          <a:p>
            <a:r>
              <a:rPr lang="en-US" dirty="0" smtClean="0"/>
              <a:t>Teams</a:t>
            </a:r>
            <a:endParaRPr lang="en-US" dirty="0"/>
          </a:p>
          <a:p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de-DE" dirty="0" smtClean="0"/>
              <a:t>Number of exercises</a:t>
            </a:r>
          </a:p>
          <a:p>
            <a:pPr lvl="1"/>
            <a:r>
              <a:rPr lang="de-DE" dirty="0" smtClean="0"/>
              <a:t>Show theory </a:t>
            </a:r>
          </a:p>
          <a:p>
            <a:r>
              <a:rPr lang="de-DE" dirty="0" smtClean="0"/>
              <a:t>Mini games</a:t>
            </a:r>
          </a:p>
          <a:p>
            <a:r>
              <a:rPr lang="de-DE" dirty="0" smtClean="0"/>
              <a:t>Finish with small game</a:t>
            </a:r>
            <a:endParaRPr lang="de-DE" dirty="0"/>
          </a:p>
        </p:txBody>
      </p:sp>
      <p:pic>
        <p:nvPicPr>
          <p:cNvPr id="2" name="A07C9CF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2634" y="4286251"/>
            <a:ext cx="4112059" cy="2349442"/>
          </a:xfrm>
          <a:prstGeom prst="rect">
            <a:avLst/>
          </a:prstGeom>
        </p:spPr>
      </p:pic>
      <p:pic>
        <p:nvPicPr>
          <p:cNvPr id="3" name="AA1A4BD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9307" y="4286250"/>
            <a:ext cx="4136524" cy="23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LVA structure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294967295"/>
          </p:nvPr>
        </p:nvSpPr>
        <p:spPr>
          <a:xfrm>
            <a:off x="2114693" y="4412156"/>
            <a:ext cx="4914611" cy="1956675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L … theory lecture</a:t>
            </a:r>
          </a:p>
          <a:p>
            <a:pPr marL="0" indent="0">
              <a:buNone/>
            </a:pPr>
            <a:r>
              <a:rPr lang="en-US" sz="2400" dirty="0" smtClean="0"/>
              <a:t>C … coaching/working (tutors/myself)</a:t>
            </a:r>
          </a:p>
          <a:p>
            <a:pPr marL="0" indent="0">
              <a:buNone/>
            </a:pPr>
            <a:r>
              <a:rPr lang="en-US" sz="2400" dirty="0" smtClean="0"/>
              <a:t>P … </a:t>
            </a:r>
            <a:r>
              <a:rPr lang="en-US" altLang="en-US" sz="2400" dirty="0" smtClean="0"/>
              <a:t>play testing</a:t>
            </a:r>
          </a:p>
          <a:p>
            <a:pPr marL="0" indent="0">
              <a:buNone/>
            </a:pPr>
            <a:r>
              <a:rPr lang="de-DE" sz="2400" dirty="0" smtClean="0"/>
              <a:t>G ... </a:t>
            </a:r>
            <a:r>
              <a:rPr lang="en-US" sz="2400" dirty="0"/>
              <a:t>game </a:t>
            </a:r>
            <a:r>
              <a:rPr lang="en-US" sz="2400" dirty="0" smtClean="0"/>
              <a:t>concept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565133"/>
              </p:ext>
            </p:extLst>
          </p:nvPr>
        </p:nvGraphicFramePr>
        <p:xfrm>
          <a:off x="259307" y="1554212"/>
          <a:ext cx="8625386" cy="23133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45592"/>
                <a:gridCol w="345223"/>
                <a:gridCol w="493175"/>
                <a:gridCol w="369881"/>
                <a:gridCol w="493175"/>
                <a:gridCol w="345223"/>
                <a:gridCol w="493175"/>
                <a:gridCol w="443859"/>
                <a:gridCol w="493175"/>
                <a:gridCol w="345223"/>
                <a:gridCol w="493175"/>
                <a:gridCol w="369881"/>
                <a:gridCol w="493175"/>
                <a:gridCol w="345223"/>
                <a:gridCol w="493175"/>
                <a:gridCol w="369881"/>
                <a:gridCol w="493175"/>
              </a:tblGrid>
              <a:tr h="578339">
                <a:tc>
                  <a:txBody>
                    <a:bodyPr/>
                    <a:lstStyle/>
                    <a:p>
                      <a:pPr algn="ctr" fontAlgn="b"/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Month 1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Month 2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Month 3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Month 4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578339"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1st Part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L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78339"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>
                          <a:effectLst/>
                          <a:latin typeface="+mn-lt"/>
                        </a:rPr>
                        <a:t>2nd Part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G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P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P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C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P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78339">
                <a:tc>
                  <a:txBody>
                    <a:bodyPr/>
                    <a:lstStyle/>
                    <a:p>
                      <a:pPr algn="ctr" fontAlgn="b"/>
                      <a:r>
                        <a:rPr lang="de-DE" sz="2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Project</a:t>
                      </a:r>
                      <a:endParaRPr lang="de-DE" sz="2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prototype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game</a:t>
                      </a:r>
                      <a:r>
                        <a:rPr lang="de-DE" sz="2800" u="none" strike="noStrike" baseline="0" dirty="0" smtClean="0">
                          <a:effectLst/>
                          <a:latin typeface="+mn-lt"/>
                        </a:rPr>
                        <a:t> play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2800" u="none" strike="noStrike" dirty="0" smtClean="0">
                          <a:effectLst/>
                          <a:latin typeface="+mn-lt"/>
                        </a:rPr>
                        <a:t>final game</a:t>
                      </a:r>
                      <a:endParaRPr lang="de-DE" sz="2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35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Todo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en-US" dirty="0" smtClean="0"/>
              <a:t>Form teams </a:t>
            </a:r>
            <a:r>
              <a:rPr lang="en-US" altLang="en-US" dirty="0"/>
              <a:t>of 3</a:t>
            </a:r>
            <a:r>
              <a:rPr lang="en-US" altLang="en-US" dirty="0" smtClean="0"/>
              <a:t>-5 </a:t>
            </a:r>
            <a:r>
              <a:rPr lang="en-US" altLang="en-US" dirty="0"/>
              <a:t>person(s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r>
              <a:rPr lang="de-DE" dirty="0" smtClean="0"/>
              <a:t>Create game concept</a:t>
            </a:r>
            <a:endParaRPr lang="en-US" dirty="0" smtClean="0"/>
          </a:p>
          <a:p>
            <a:r>
              <a:rPr lang="en-US" dirty="0" smtClean="0"/>
              <a:t>Implement a 2D game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Team organization</a:t>
            </a:r>
          </a:p>
          <a:p>
            <a:pPr lvl="1"/>
            <a:r>
              <a:rPr lang="en-US" altLang="en-US" dirty="0" smtClean="0"/>
              <a:t>Meetings</a:t>
            </a:r>
          </a:p>
          <a:p>
            <a:r>
              <a:rPr lang="en-US" altLang="en-US" dirty="0" smtClean="0"/>
              <a:t>Play-testing events</a:t>
            </a:r>
          </a:p>
          <a:p>
            <a:r>
              <a:rPr lang="en-US" altLang="en-US" dirty="0"/>
              <a:t>1 minute let’s play </a:t>
            </a:r>
            <a:r>
              <a:rPr lang="en-US" altLang="en-US" dirty="0" smtClean="0"/>
              <a:t>video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de-DE" dirty="0" smtClean="0"/>
              <a:t>Form teams of 1-2 person(s)</a:t>
            </a:r>
          </a:p>
          <a:p>
            <a:r>
              <a:rPr lang="de-DE" dirty="0" smtClean="0"/>
              <a:t>Work on given exercises</a:t>
            </a:r>
          </a:p>
          <a:p>
            <a:r>
              <a:rPr lang="de-DE" smtClean="0"/>
              <a:t>Create small game</a:t>
            </a:r>
            <a:endParaRPr lang="de-DE" dirty="0" smtClean="0"/>
          </a:p>
        </p:txBody>
      </p:sp>
      <p:pic>
        <p:nvPicPr>
          <p:cNvPr id="4" name="Picture 2" descr="https://milindageorge.files.wordpress.com/2013/03/scrum-te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1" y="5324553"/>
            <a:ext cx="1700918" cy="13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www.enterpriseirregulars.com/wp-content/uploads/2015/08/present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23" y="5324553"/>
            <a:ext cx="1736793" cy="13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summercamppro.com/wp-content/uploads/2013/09/Video-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71" y="5332434"/>
            <a:ext cx="1303258" cy="13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25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Time spent on project</a:t>
            </a:r>
          </a:p>
          <a:p>
            <a:r>
              <a:rPr lang="en-US" altLang="en-US" dirty="0" smtClean="0"/>
              <a:t>Active participation in coaching/working blocks</a:t>
            </a:r>
          </a:p>
          <a:p>
            <a:r>
              <a:rPr lang="en-US" altLang="en-US" dirty="0" smtClean="0"/>
              <a:t>Outcome </a:t>
            </a:r>
            <a:r>
              <a:rPr lang="en-US" altLang="en-US" dirty="0"/>
              <a:t>at </a:t>
            </a:r>
            <a:r>
              <a:rPr lang="en-US" altLang="en-US" dirty="0" smtClean="0"/>
              <a:t>play-testing/final game</a:t>
            </a:r>
          </a:p>
          <a:p>
            <a:r>
              <a:rPr lang="en-US" altLang="en-US" dirty="0"/>
              <a:t>Team</a:t>
            </a:r>
            <a:r>
              <a:rPr lang="en-US" dirty="0"/>
              <a:t> gets one grade</a:t>
            </a:r>
          </a:p>
          <a:p>
            <a:pPr lvl="1"/>
            <a:r>
              <a:rPr lang="en-US" dirty="0"/>
              <a:t>Team members distribute grade within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Grading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824" t="40664" r="59672" b="41981"/>
          <a:stretch/>
        </p:blipFill>
        <p:spPr>
          <a:xfrm>
            <a:off x="1929419" y="4479472"/>
            <a:ext cx="5285162" cy="17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8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0" dirty="0" smtClean="0"/>
              <a:t>C#</a:t>
            </a:r>
          </a:p>
          <a:p>
            <a:pPr lvl="1"/>
            <a:r>
              <a:rPr lang="en-US" noProof="0" dirty="0" smtClean="0"/>
              <a:t>Mix of Java and C++</a:t>
            </a:r>
          </a:p>
          <a:p>
            <a:r>
              <a:rPr lang="en-US" noProof="0" dirty="0" smtClean="0"/>
              <a:t>MS Visual Studio</a:t>
            </a:r>
          </a:p>
          <a:p>
            <a:pPr lvl="1"/>
            <a:r>
              <a:rPr lang="en-US" noProof="0" dirty="0" smtClean="0"/>
              <a:t>Linux/MacOS guys can use mono, but have to convert final version (a.k.a. upload version)</a:t>
            </a:r>
          </a:p>
          <a:p>
            <a:r>
              <a:rPr lang="en-US" noProof="0" dirty="0" smtClean="0"/>
              <a:t>Graphics: OpenGL graphics API (many details later)</a:t>
            </a:r>
          </a:p>
          <a:p>
            <a:pPr lvl="1"/>
            <a:r>
              <a:rPr lang="en-US" noProof="0" dirty="0" smtClean="0"/>
              <a:t>OpenTK</a:t>
            </a:r>
          </a:p>
          <a:p>
            <a:pPr lvl="2"/>
            <a:r>
              <a:rPr lang="en-US" noProof="0" dirty="0" smtClean="0"/>
              <a:t>C# wrapper for OpenGL</a:t>
            </a:r>
          </a:p>
          <a:p>
            <a:r>
              <a:rPr lang="en-US" dirty="0" smtClean="0"/>
              <a:t>Sound: NAudio</a:t>
            </a:r>
          </a:p>
          <a:p>
            <a:r>
              <a:rPr lang="en-US" altLang="en-US" dirty="0"/>
              <a:t>Additional libs check with me </a:t>
            </a:r>
            <a:r>
              <a:rPr lang="en-US" altLang="en-US" dirty="0" smtClean="0"/>
              <a:t>first</a:t>
            </a: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Programing framework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44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 smtClean="0"/>
              <a:t>If existing game </a:t>
            </a:r>
            <a:r>
              <a:rPr lang="en-US" altLang="en-US" dirty="0" smtClean="0">
                <a:sym typeface="Wingdings" panose="05000000000000000000" pitchFamily="2" charset="2"/>
              </a:rPr>
              <a:t> </a:t>
            </a:r>
            <a:r>
              <a:rPr lang="en-US" altLang="en-US" dirty="0" smtClean="0"/>
              <a:t>introduce a twist</a:t>
            </a:r>
          </a:p>
          <a:p>
            <a:pPr lvl="1"/>
            <a:r>
              <a:rPr lang="en-US" altLang="en-US" dirty="0" smtClean="0"/>
              <a:t>No exact copies allowed!</a:t>
            </a:r>
          </a:p>
          <a:p>
            <a:r>
              <a:rPr lang="en-US" altLang="en-US" dirty="0" smtClean="0"/>
              <a:t>C# and OpenGL, no libs for rendering</a:t>
            </a:r>
          </a:p>
          <a:p>
            <a:r>
              <a:rPr lang="en-US" altLang="en-US" b="1" dirty="0" smtClean="0"/>
              <a:t>Free </a:t>
            </a:r>
            <a:r>
              <a:rPr lang="en-US" altLang="en-US" dirty="0" smtClean="0"/>
              <a:t>textures/sprites/sounds from web ok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– 2D game</a:t>
            </a:r>
            <a:endParaRPr lang="en-US" dirty="0"/>
          </a:p>
        </p:txBody>
      </p:sp>
      <p:sp>
        <p:nvSpPr>
          <p:cNvPr id="5" name="AutoShape 2" descr="data:image/jpeg;base64,/9j/4AAQSkZJRgABAQAAAQABAAD/2wCEAAkGBhQSEBQUEhQUFRQVFBQWFRUWFBQUFBUUFBQWFBQUFBQXHCYeFxkjGhQUHy8gJCcpLCwsFR4xNTAqNSYrLCkBCQoKDgwOGg8PGiwkHCQsLDAsKiosKSopLCwsLCksLSkpLCwsLCwpLCwsLCwsLCwpLCwsLCwsLCwpLCwpKiwsLP/AABEIARMAtwMBIgACEQEDEQH/xAAbAAABBQEBAAAAAAAAAAAAAAACAAEDBAUGB//EAEEQAAEDAgQDBQYDCAAFBQEAAAEAAhEDIQQSMUEFIlEGE2FxgTKRobHB8ELR4QcUFSNSYnKSU4KisvEzQ2PC0hb/xAAaAQADAQEBAQAAAAAAAAAAAAAAAQIDBAUG/8QALREAAgEDAwIEBQUBAAAAAAAAAAECAxEhEjFBBFETImGBBRQykaFxscHR8OH/2gAMAwEAAhEDEQA/APOAEQCcBEAuU6xoTwihPCQwMqWVSQlCAsRwmyqTKlCBWI8qUKSE0IACE0KSE0IACE0I4ShMACE0KSE0IAjhNCkhNCBAQmhGQlCAAhNCMpoTACEkUJIAnARAJwEQCkoYBFCcBPCQxoShFCUIAGE0I4UWJrZGz8EAJzkDXSsQ1iwktuDaDte0oqXEXNPMLeCvT2Mtfc3IShDRqZmypc4cAQ3LYWzZr9Zga9FBoRwmhSQmhAAQmhHCaEwATQjhNCABIQwpCExCBEZCaFJCYhMCMpJynTEWQEQCYIgsyxwE4CQCIIGNCUIgE8IACFm8SqSY6fM/p81p1HQCToBKxKhnXUmSmiZFas3TzSIR1hcKE1Lx9+5WjJk1Ku5vsm3TUe5W6HEoADhpuPyKoB4KPdDGmbNLFNdoRPTQ+4oysMs1U1PEvbofQ3H5qbFajWhNCq0+JD8QI8Rce5WadVrvZIP30SKuhoShHlSIQMAhMQjhMQgCNMURCZMQBCdOmTEWQjCAIwoLCATgJBOEhjgIoSASQBT4k7lA6n4C/wCSyytHiZ9n1+izTqqWxnLcjqe0FVcB3njP0Vt3tBVZHeaGfhoriZyBY0y7pBhMypyk6Xjqnosu6DNj809wwze4VkBtr28/vRSiqNN1VeBDdum6kynP4R9FLSKTZb1Pogy2lVadUhpOkEePzUza+g63+wlpaHqTNTC44uIBGu4/Iq2QsvCGHN/y+ZhaxChmqASIRQmKQyNwQwpCE2VMAISRwkmIlCIIQjCgoIBFlTBEEDHASKSdIZl8SPN6fMlVGi6sY8/zD6fJV2hVwZckThzeiptd/MiBvf0V38R8voqdOoTUIgb3i6uJmwaTRLoJ0OqdjSGHe48bJ6GU5okWMzcJU6ZyOykEyNPRWyQXxlbI66WhSFg7wXv09EzjyDMJ1mV02F7DV6uEOMYJpsLg7SeUAkxrHMpcktxpXOXg5XTfT5prch0+O+imFOC+D102M9FDUPKCRufCFQjQpfI/qtkrFYFtU7tB8B8lizeIJQo3ICgoSaE6SBAp0ikmAYRBCEQUjDCJCESQxwnTBEEDMbFHnd5n4WUbU9QyT4kp2iybMiuNXKnQqkvIPjtfVXWi7vvdU8NVJcZ6HbxC0WzM3wKgQc1ote8pUqfI4NM3Hh0T0I5rRa+9rpU6QyODTMkeHzVMQ5LmsHWTM36rsOGftKxOHwv7qzIaT2uBBYDAqDK6DrusPs+0DMHupt5TAqtLmuMzlkAlp8baKnxQhtSIBE2g6XGngs9V5aS3C0NRFkGd17kGyhIcKd733vaFPI7zeekeHVQ0qZDHAGbgiCr/AOEFzDmQPL7+a2cIeQe73FYuFJLWzr9/ktjAeyfM/RZPc2iSOCjIU7goy1BRGkiypoTAEhJOkgQ4RhAEQSGGEQQBGEhhBJxsfJIKPEO5HeRQMyYRxYIFJFghmaKrBZ33uqmFrEkzGnSFcYeUlVMLWnNIFhstFszN8CwxaQ6ARa9566J6VHkcAZmPspYXLDokWvO1j0RU6UscGkGYiFTJRq9mcQKTnd4KcFrhFRuZpuCNAYNtVR4y9ofytaWkkgDQaGB71p9j8QKVQ94xjszXtyvHKScpGxvZb/DOAYbEVMQKlNxYG03sNM5QwOmTEERp7lySqKnUcmmejCjKrQSi1v8Aw2cM7L3o1zfA2Qin7cEX6ayCrPEKLWV8pmWugeMOIum4e1jcQC8gsztL275cwLhG9pXUni/ocDVnZ9xsHOUZpkHf78VscPPteh+aftHSwzas4R+em4B3svaWmfZh4B0AUXDncx8vkQsm75NI4wXyEBCMoXILIyExRFCUxAwmRFJMQARBCEYSKCBRhRogUgDUWLPIfT5qSVBjTy+oQD2M5TPbb0UQF1NX09EmQiq0ch+9lWotbzQIte82Vo+wZ0v8iq9ANIdDtoMiI1Wi2ZDBw9AQ7K6ZEdIsU1LDuax41JiIRYXD5Q64Mi0Qdj0RUgQ1+o0+RVNkpEVN5FMkyDm8+nVT0OIvZTDmkjNIOVxZIva3kpuG0nVZaOY31jYA7wixXDy2WVGFpBnKbESJBv4H4qXbZopXWzKmLqBzmveXZjBnWTM38ZKYUv5pMjxE30T4ikIbeIFt9I1hO+l/MDhHiN9wmthPLuBg6ZGYEbW9x0WrgDzjxn5LMwjCKjgZg6dNVoYM3b5j8lM9y4GsUJRlCVJoRlCQjKEpgRlJOWp0xEQKNpUIRtKQEwRIGlEEiggq2P0HmrIVXHHT1QJ7FRmqmxGh8kFAcwUuJ0Kl7krYqVWTTO0yquHwpDX7yLR5HorWKH8ogdPqqeDaQypqD+h6LWP0mb3Gw1Nwa+RBi3ucnw1V2R5kyNJvseqPB1yWvMkwLTeLO6osPiCWPJAMbARNjrCbvklcCwmNcGl4MFpsWksO15GhVj+LOcHVHkuc4w4vioToJl3l5qtSe11N/KWibwZ6XGiZlJppEB1p1NoNkY/IxV2hzGw4DWCbT7/JNiMO4vY4CQMsx5/qjPD3vpBrBnLZPLzWve3mFHjKbh3ZgggQdoiLKlF2T4yDWL2DY8isQZi8axoCrtO3ofkVSqVnCsBPKdvTZX26n71v9VlLguJrEqJzlG2rYIC9Fi7kmZNmQApJgSAp1GkgCIIgow5GCgAwUYcogU8pDJg5VMWeb0+qmDlBUu4+iTwKWw+GZdFihY+iPCtunxTLeqyvkEsFHGOy0pFvH1Cq4fEE03uJmNJHhuruNcBTuJEC0xuFWolhpusQ3fQ7DSI6raP0+5D3AwtfM15LRYXib2PWU+HyFr4BAjm0NoOkIsLRZkfldYi8giOU9UsLhIY8BwdmFoIN8rtU3bJKvgCjRb3bw11juZEW8U1LDHunNBDjMiDO46eSehhHNp1ARc6eNio8OwijUEX1+X5KvfkXsavAHBgOd2Sz4MxfUCfHRSjEuu5skZQX8ocNmkunS5AnxV/9mTWvxLW1Q1wd3jYqAFskAgc3kpuM0KTcQ8Cm0sIBDWnIGmSCWwvf6brp9N00ZOKcYzvbnKkv05NennKtWj00cO10zMFBhBBa0uBJDrz1GhVUC/oPlH0VjEODJbLxJEBpGwtMj+4qPLzenycVx/EXCfT0asIabqWcZz6cr1NakdMtL3WGE02CZzkWS3qgNMrykZMeU7ShhOAmIlaUydrUkhlcBEAkE6Bjgp0wTpACQgUsoAFMngTLOBGqbFC3qp8GyyjxTbLnv5jRbFDiOHzU4kDS5IG/iqtHAuFF7RckyIv06T0VnjjD3QgTdv1VTCcuGedOY/Ni6YX0e5jK2r2FhcM5tOoCLkGNvwnqgwLD3dUEXg/9rlf4DiNXEzld+LmA5eh2WlxCrmpF8U8wLgcjC1tmEgEG5XbDppTozq3+lrH2N6fT6qbqJ7cHPcLJyVNQRp/q7RavZt2as0VQHtzgFryQCC02JFwFW4PV7wkOaIzNBy2JBkEX3WzW4MxrmhvegPdkOZoc4W/C0a6rjk8u6PMrVoxtScrOSdt+z/Y1K3DqLcTSysdSa7PmFKoWua9twWvdMH2VUxfDRSrAU31A00yWlwbUcAeUgiIIv6IqVJ7cRTy1Q494SM9N1FrXGXODmjQGdk3GadXvW953ZPNl7l4DcsyWhzpg+crt8r6OeHfVvxxh8GXwmU49RR1T1Rs75d3l5XPoZ78AXFwlhcGiHPlpuQZaBaYbF9iqzwcwnW8+dj+auYZzxIe1znd2RaHGRdrj4TAPmq9a7gYIk6HaQfyXA+oqygqUn5Y3sv1PqOrp0dGuDepyd73243/Im7osqThCYuTjseYwXsQtajzJwFQhAJIwEkgKArDqjFQdQpcNwCrUcG021HkgkBtMvJFhIy7SR71Hj+B1qLstRpY7o9rmHrumRqCBTqi2g7oPQ9Ufdv8A6Xehn6oHqLaKlTlUm1Hf3a7grVpthZVHYadyxh6dlFigrmGZyqvi2LmTybWwUuKvytEAHQXEjQq32Z4eMU9tNzTDy4QyxMRETP2E+L4JUxHLT1bB9prbQR+LXVaHZMVMBiKbn0y9zHF2QES5p1gi2kr0enhZRnJeW/O33Jpyj42nD9AeKdmKeGqBjS9oc5wcXBpc3KNQBrqq2MwBqEkVhU758F2Qs5yCC4tAt7WwWp2r467E1XPFN9I5nuaCJMECI6myo4fi4bUYRmf3VZtQFzS3O1smCDMaaL2H8q4VEnZ3jZJu20b/AMnptUNMls8WSeOLr9zOHZZ+HJAc12dzWjK42cZy6gQrGN4biKYyPpuYC4lkvFQl7mhsBw1uJ9Vt9qOOUK+JeaEd3novH+pz22gmFUxmIp2Aqte4VKbuQ5hliZkb8wEaheb11OnCb8N4sub57ex858T00+qpRpQvFp73bTttdY+5S797HsFRlUBjpHeA5yCLiFJxfHUqj8rJyNe4ZnNLQWOgAwbjQlX+0FWaY55LSHC7pDXsDmnmAI2WNwUPfVDXklwqNbDrnmEAEHzXXRhL5GtJSxFptW325vjbsZ/BlCoqdVR0tN43W7IMK3NAY6CM4kHxkX8QnzZgD1LfeZB+a16vDia/dlrSQ97C3KAJAJggbrPdRABgAQdBpLXtn5FfPalLJ9h1cKioyTtZSW1+y/Ge5FWZooHBWsY2G+qp063VdNLMTwZbihGxJFlWgg5TIC5JKwFXB9oC32KjmiIsXgah23iGn0Cu4ztlWq2qVy/lygOLXco0HMP/ACsOjWpjTKJ8tPCdEBw1M33/AMv1Wll6mGfQ2MLjSSMoa+NsodoNwF0OH7U0hTcx+Dw7i4NGYZqbmkFxkRebj3BYnYrjn8NxJr0mNe403Mh5dADi0kjLF+Ue8rtqP7XgS81sFSqZyJ5ugj8bHKGkP2OIq1mk8rcoO2Ym5PU+inptXR8e7Y4PFUO7p4FlGqSyKje7tDml3stBMgEeqwqYsuepg0iXKLOVVsU24+9wr9OnDVUxDOYeY+a5YvJ1cEuFZmrNp5Q7OHa7ZGF5vI+a3ey1OnVxuHEgMczKI0k5oAk6qtwrslVxec0gOSJlwHtAxZ2vsoKvZKuyqaIa7vWjPlaGki4IcIHldeq+sv0a6bTze/3wckaWnqfG1cbfyHxRop40hjyMleo0OabtIyiQbxdyn49UJpUHPc55FY89QB0gD0zNkHosevwKsxxY9rw90nKWODiSNY1Omvgmrsr5yajnZi4O5s05gIBgrzNNvY6qsvEnqLXE8TTrUQ9opSKjBNOk2kCDOoaTuOqr4zAs7rOGUmvD2g933gGUnfPfUKtie9L3OfEuy5gAGglkAHK1oAMTJ3lRuq1CROgawECACWEQ43u4raLSTR5XUUK06tKVN2ir6s7/ANklfBUhTL2MyOa8Nc0VC8QSDYkCDZUcNUY4OqUxVa4FodmqNef7SHAC9lpV+I1XNFMtAYIJgCS8GcxdO97eKtdou0lTGVS51MMBp02kDMQHUySXSRocx9wuVs5rTJJ72OfpafV01BT31O+b4MLBcef3j6wfUFRrhVLzlc7Pc5vE+eqbB4vvG1CCT7ZMgNguBcYgm0hU8HgHjvA4DmZAidZi8i2qk7N4JzM7XRfS4MyCNjbVZTjGza9D21WqPytuz3NPGMmmVlBi3nUppHxb9FgF6dB4aJmiQIpUNF8k+n1UrnQuggdJVqmNgwBukgV0Y7qLQdNPH6IsVVFQyWtbZreQZfZETG5OpO5QVNVFHitDmvwO3CA2kj73UrcMdnn4/mpcHVY0ODwSSbEEWEHqDvC0f4tR7vIKQkthzi1hdmGhDtQDvH/hOTDA+DojvhkNTJGj3BxBgzcAAj3LdDYVRnEcO/u+6pvbUAIfYAagB2vTwWkG6ea4qzydFPYvNp8voqlanzN8x81drYlrG8xAsPONJ8lDVu9vmPquSJ2PY9F/ZewZcRPWl8nrQoAHjT/DD/8A4XE8G7UnB5gADnIJuPwyN/NTM7aObiTimtaXPZkymY2uIP8AaumnVSUU+H/Zzzptyb7o6vtJSH8UwP8AzfVD25wo7zBu3/eWj3lp+i5TF9tnVcRRxD2AdzPK0mHCT10MlSdoe3LcT3UMLTSqNfrrG2lv1WkqsWperIUGmjqv2mYRv7o10CRVZeBMGQh/aHwakME57abGua5l2saDEkRIGl1y/aX9oDMZRNIUnMMtcCXBwttED7Ct9o/2h0MVhH0Wte1zg2CcuUlpBIkFXKcHr/BMYSWk1u2nAKA4cajKTGvDaZzNaGmDAOnmvG8N3grQ4uLSHWOngvTOLdvaFbAfu4FQVO7Y2S1uUuYBNw4nY7Lg3uBc2CSdCCHW9YiNd1M5RbduxUE0s9ynw6vU76HultzFgbGdYXpPbHslRw9JlSkHDM4BwLi6JuIK4x9RhDYPNoRB/pcNY8V6H2k4tSrYCGvaXfy3RvtPzWU9Nn+iNI3weeYelLI8I91vouOxeLAloFwY8F3uGZY/5P8A+4rz3HVgK1VsEZajh/1QjpnllVdkVale+8+qlo1vG/iUB1PvUuEyQ/OD7ByQY55ETymRra3muxvByjVm3/RJFSc0s/Fnn+m2WLXnWZ20SU3sSZhpmdUVJh6piHeHvTjPt66LcyHDSN0yN1Em/wCSidZShM0MNj20+YC4gBpuD4ztBAK3sDx0OawFwLiZNoygHfrtp1XF1zdWeF4sU3hxvG3lcekwonRUlfkuE2jru0OPp1GMLXgOaTygiRGsxKbhvGsrmNe5rQByl5JdYGMxEwNuullh8V4kys/MRlOQA5bCRpA36KDC1yHCGy4EQb3A2hYqj5LM3dV6rnpxIeA4QQRMjRJ9IRoI8gn7P4WrVpsAZ+AdcxP+MDZWm0Wmr3TnBhmCX2aLTcrhUG5aUdepWuzNNBsEQPcFX/dmibD3KU45hcWtMm+xGirPxYHtWVaZJ2C63AbQaNAohhmzIGkxcohimk2cPktPhHCnYipkYWSQT7bYsJ1laKEm7ENxMoYUZgb2Mi51ROwYnV1iHAZtwp6zC10GJmNRc6WUTa8uAG/5x9FMlJDTRKzBDMDLrHNEiJ9ytU8FzC7rEkC24I6eJQsdBHpG/wAlZo4sFwjprtuPospai1ZhYdsOeP7z8Wtd9VwHaSi1uJq8okunzkAr0Frv5jvHKf8Apj/6rjO1jQMUZA5msM+Yj6LTp3afsRUXlMLIC4QACfr1KnZhzAgjSdRuJgwrTsGIc4ERTymLy4FwYY6RmCOk6QSBbbbfZdjlg52rFShWLamZsaQQdCb/AH6JLYZwrO3NEACRIsbgRIGtz7klm3GW4WZjU+z5LqwNSl/KJH/qMJflcWnu7gOMjrpdaFbgFChhi+pix+8CoGiixoe27QTmqA2iSLSLLm6lAf1N0G+5GiHC5Q/m006rtawcyLNR97D9fFQV6oI0grQq4ymbAzbp7gsvGEWymR5bpQzwOStyViE7DBUpw8ZS4OAMG8XExI9xQQJW1yCxVqlxkm9h6DbyWtwPAOq1A1hJOvSANbnRUKeBdlDjpIE5TGvXc+S7Dsfh8rwQHXDpOjTpoNT+q5qs9MXY2pxbeT23sVg6VLD0y581cvMS7fcCdln9suE0XhpohpqOJLjOo/OVzJx7mix6fEgKlgO1derWq0Kfdhw5GPLSS0NzPJBB1OUifFcUZupHSkl6mtWLi73Hx3B+7p58rZk3DA0i1776rJp8N75tW4Bp0y+4Js2Z26Lp3Vq1bAZ6lRrjBzMAEjKTzezp6rJ7P1IfWAi9EzMaBwnUG50ss023vk1taA3COwHf5nDlHeBoBBFi1pmHCR7S1OJdhP3bDCs2o0ulgIDIAzGCcxOtxaF1vD6+TvRN84MnX2GX+Cwu2/adndMoNfmIu5wsDEkNgjaNl1ybtFLdr+jKCu87EHD/ANnzHMY+q4kva8kQBB5T67rjsTgBSxfdHQPa30z5Su2wXbWo/DtIp0stNryTneDlAIcYyxoCdfquP7UYgHGve3QkuB/5yQU6qwTS+o9Kd2QY3K7o+mNP/kDD81w/GcGKOKewaAkj/Y/mr/Ee0uPpMod5iKJFXEUWvaMOGup97ULg4EuM3E3A2WTxvHOfi6rX+3Tc+m50RnLXTmgezIOmyzqwtDJdGV5EdWpFTza34F35hYnarAZy14PNlAjKYiSZzTY30WnXfzt/xd8C381t8Jx9NrKgqU2vzUy0Ai4LiBIPVcSk4NSOzSpYPOhRBY4OcRkY5wEZg5wGZrb6Te/gruDEvLYsCCI6ET9Vc4nhWWfTBYxpY0iQ50ugExAkXnylRcPqgMYwgz3YIOwyOex4NtZA366yt9eqN0Q4WlZns/ZnB4L90a0Oa4Pa1zg4DO124iJF0l5t2f7QPokuZOYSDYayRbwhJT8w4+XSsf7uR4N8p/77HmtThTxHiYt7/ol/BXHU/ApncVed9LjwMRb3lIcUqf1FepaZweUlp8CcDN/cfyUePwuV7W5CJFhe+24TDitX+t3+xTfxOpM5zPWb+9GmV8lXjYI8PMN/lOALmi+YazAVpnZau4jKzKPEfMfeqpOx9QxL3WMi+hGhUreLVf8AiP8AehqfALTydS3gLWPoNIc4uPODJB7trnmx2ktC6DDUHCoDlcAA7brEaLzYcTqTOZ0iYO4nWCrDOPVv+I/3rml08nuzeNWK4PTcS0ltmu1bt/e1Y/C+BVmYyo9wDWPe4h0zYteBIbJ3G265Sn2qrj/3Xe9WP/7fEBmXPaI0Ad/sIPxRChKGw5VIy3PQ+HNNFtVtWrTLHUarGDmHM72ZzNEC5v4rBo1cj3ElhzNIEVG2kzNtVwdfiBcZJJPWXH5kqA4k9Xe9V4DvfBl4jtY9godsW5iXwcxBOVzQIAA3PQLAxuLpvIPeNIAgZgCRJJIHN4+a88OIP9RTGsevw/VaqElbbH+7kanax3TcXSbM1W5SIIDGkaQd+hKrcS4ox783eA2i+vwXGGqevw/VCah6pyjKSsyVJxeDvsdx/DOota1z87X0XgljImk4uI9uYM/AKpxLtQ2piateMvevL8okxIgid9FxfeFLMfD4qZUtSsxqbjlHV1+0bSQek+ZBjefAKljOKNqESXwIgdIESDOqwMx8PilmPh8UlQS2KdWTOj4Vx/8AdnONMuOYAEPAcLaECddlXq8Zmn3ZEtzF2wu4l2o2lxWHmPgmzHwR8vG9+Q8adrXNUY1o/r/3/OUllZj4e9Mq8FE65DpJJLoIEnSSQA4KUpJIAIFOEkkhhSnCSSQwSExCSSYDQmITpIAKgwE3UTtUkkxDSmJSSQApTSkkgBJkkkCEkkkg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data:image/jpeg;base64,/9j/4AAQSkZJRgABAQAAAQABAAD/2wCEAAkGBhQSEBQUEhQUFRQVFBQWFRUWFBQUFBUUFBQWFBQUFBQXHCYeFxkjGhQUHy8gJCcpLCwsFR4xNTAqNSYrLCkBCQoKDgwOGg8PGiwkHCQsLDAsKiosKSopLCwsLCksLSkpLCwsLCwpLCwsLCwsLCwpLCwsLCwsLCwpLCwpKiwsLP/AABEIARMAtwMBIgACEQEDEQH/xAAbAAABBQEBAAAAAAAAAAAAAAACAAEDBAUGB//EAEEQAAEDAgQDBQYDCAAFBQEAAAEAAhEDIQQSMUEFIlEGE2FxgTKRobHB8ELR4QcUFSNSYnKSU4KisvEzQ2PC0hb/xAAaAQADAQEBAQAAAAAAAAAAAAAAAQIDBAUG/8QALREAAgEDAwIEBQUBAAAAAAAAAAECAxEhEjFBBFETImGBBRQykaFxscHR8OH/2gAMAwEAAhEDEQA/APOAEQCcBEAuU6xoTwihPCQwMqWVSQlCAsRwmyqTKlCBWI8qUKSE0IACE0KSE0IACE0I4ShMACE0KSE0IAjhNCkhNCBAQmhGQlCAAhNCMpoTACEkUJIAnARAJwEQCkoYBFCcBPCQxoShFCUIAGE0I4UWJrZGz8EAJzkDXSsQ1iwktuDaDte0oqXEXNPMLeCvT2Mtfc3IShDRqZmypc4cAQ3LYWzZr9Zga9FBoRwmhSQmhAAQmhHCaEwATQjhNCABIQwpCExCBEZCaFJCYhMCMpJynTEWQEQCYIgsyxwE4CQCIIGNCUIgE8IACFm8SqSY6fM/p81p1HQCToBKxKhnXUmSmiZFas3TzSIR1hcKE1Lx9+5WjJk1Ku5vsm3TUe5W6HEoADhpuPyKoB4KPdDGmbNLFNdoRPTQ+4oysMs1U1PEvbofQ3H5qbFajWhNCq0+JD8QI8Rce5WadVrvZIP30SKuhoShHlSIQMAhMQjhMQgCNMURCZMQBCdOmTEWQjCAIwoLCATgJBOEhjgIoSASQBT4k7lA6n4C/wCSyytHiZ9n1+izTqqWxnLcjqe0FVcB3njP0Vt3tBVZHeaGfhoriZyBY0y7pBhMypyk6Xjqnosu6DNj809wwze4VkBtr28/vRSiqNN1VeBDdum6kynP4R9FLSKTZb1Pogy2lVadUhpOkEePzUza+g63+wlpaHqTNTC44uIBGu4/Iq2QsvCGHN/y+ZhaxChmqASIRQmKQyNwQwpCE2VMAISRwkmIlCIIQjCgoIBFlTBEEDHASKSdIZl8SPN6fMlVGi6sY8/zD6fJV2hVwZckThzeiptd/MiBvf0V38R8voqdOoTUIgb3i6uJmwaTRLoJ0OqdjSGHe48bJ6GU5okWMzcJU6ZyOykEyNPRWyQXxlbI66WhSFg7wXv09EzjyDMJ1mV02F7DV6uEOMYJpsLg7SeUAkxrHMpcktxpXOXg5XTfT5prch0+O+imFOC+D102M9FDUPKCRufCFQjQpfI/qtkrFYFtU7tB8B8lizeIJQo3ICgoSaE6SBAp0ikmAYRBCEQUjDCJCESQxwnTBEEDMbFHnd5n4WUbU9QyT4kp2iybMiuNXKnQqkvIPjtfVXWi7vvdU8NVJcZ6HbxC0WzM3wKgQc1ote8pUqfI4NM3Hh0T0I5rRa+9rpU6QyODTMkeHzVMQ5LmsHWTM36rsOGftKxOHwv7qzIaT2uBBYDAqDK6DrusPs+0DMHupt5TAqtLmuMzlkAlp8baKnxQhtSIBE2g6XGngs9V5aS3C0NRFkGd17kGyhIcKd733vaFPI7zeekeHVQ0qZDHAGbgiCr/AOEFzDmQPL7+a2cIeQe73FYuFJLWzr9/ktjAeyfM/RZPc2iSOCjIU7goy1BRGkiypoTAEhJOkgQ4RhAEQSGGEQQBGEhhBJxsfJIKPEO5HeRQMyYRxYIFJFghmaKrBZ33uqmFrEkzGnSFcYeUlVMLWnNIFhstFszN8CwxaQ6ARa9566J6VHkcAZmPspYXLDokWvO1j0RU6UscGkGYiFTJRq9mcQKTnd4KcFrhFRuZpuCNAYNtVR4y9ofytaWkkgDQaGB71p9j8QKVQ94xjszXtyvHKScpGxvZb/DOAYbEVMQKlNxYG03sNM5QwOmTEERp7lySqKnUcmmejCjKrQSi1v8Aw2cM7L3o1zfA2Qin7cEX6ayCrPEKLWV8pmWugeMOIum4e1jcQC8gsztL275cwLhG9pXUni/ocDVnZ9xsHOUZpkHf78VscPPteh+aftHSwzas4R+em4B3svaWmfZh4B0AUXDncx8vkQsm75NI4wXyEBCMoXILIyExRFCUxAwmRFJMQARBCEYSKCBRhRogUgDUWLPIfT5qSVBjTy+oQD2M5TPbb0UQF1NX09EmQiq0ch+9lWotbzQIte82Vo+wZ0v8iq9ANIdDtoMiI1Wi2ZDBw9AQ7K6ZEdIsU1LDuax41JiIRYXD5Q64Mi0Qdj0RUgQ1+o0+RVNkpEVN5FMkyDm8+nVT0OIvZTDmkjNIOVxZIva3kpuG0nVZaOY31jYA7wixXDy2WVGFpBnKbESJBv4H4qXbZopXWzKmLqBzmveXZjBnWTM38ZKYUv5pMjxE30T4ikIbeIFt9I1hO+l/MDhHiN9wmthPLuBg6ZGYEbW9x0WrgDzjxn5LMwjCKjgZg6dNVoYM3b5j8lM9y4GsUJRlCVJoRlCQjKEpgRlJOWp0xEQKNpUIRtKQEwRIGlEEiggq2P0HmrIVXHHT1QJ7FRmqmxGh8kFAcwUuJ0Kl7krYqVWTTO0yquHwpDX7yLR5HorWKH8ogdPqqeDaQypqD+h6LWP0mb3Gw1Nwa+RBi3ucnw1V2R5kyNJvseqPB1yWvMkwLTeLO6osPiCWPJAMbARNjrCbvklcCwmNcGl4MFpsWksO15GhVj+LOcHVHkuc4w4vioToJl3l5qtSe11N/KWibwZ6XGiZlJppEB1p1NoNkY/IxV2hzGw4DWCbT7/JNiMO4vY4CQMsx5/qjPD3vpBrBnLZPLzWve3mFHjKbh3ZgggQdoiLKlF2T4yDWL2DY8isQZi8axoCrtO3ofkVSqVnCsBPKdvTZX26n71v9VlLguJrEqJzlG2rYIC9Fi7kmZNmQApJgSAp1GkgCIIgow5GCgAwUYcogU8pDJg5VMWeb0+qmDlBUu4+iTwKWw+GZdFihY+iPCtunxTLeqyvkEsFHGOy0pFvH1Cq4fEE03uJmNJHhuruNcBTuJEC0xuFWolhpusQ3fQ7DSI6raP0+5D3AwtfM15LRYXib2PWU+HyFr4BAjm0NoOkIsLRZkfldYi8giOU9UsLhIY8BwdmFoIN8rtU3bJKvgCjRb3bw11juZEW8U1LDHunNBDjMiDO46eSehhHNp1ARc6eNio8OwijUEX1+X5KvfkXsavAHBgOd2Sz4MxfUCfHRSjEuu5skZQX8ocNmkunS5AnxV/9mTWvxLW1Q1wd3jYqAFskAgc3kpuM0KTcQ8Cm0sIBDWnIGmSCWwvf6brp9N00ZOKcYzvbnKkv05NennKtWj00cO10zMFBhBBa0uBJDrz1GhVUC/oPlH0VjEODJbLxJEBpGwtMj+4qPLzenycVx/EXCfT0asIabqWcZz6cr1NakdMtL3WGE02CZzkWS3qgNMrykZMeU7ShhOAmIlaUydrUkhlcBEAkE6Bjgp0wTpACQgUsoAFMngTLOBGqbFC3qp8GyyjxTbLnv5jRbFDiOHzU4kDS5IG/iqtHAuFF7RckyIv06T0VnjjD3QgTdv1VTCcuGedOY/Ni6YX0e5jK2r2FhcM5tOoCLkGNvwnqgwLD3dUEXg/9rlf4DiNXEzld+LmA5eh2WlxCrmpF8U8wLgcjC1tmEgEG5XbDppTozq3+lrH2N6fT6qbqJ7cHPcLJyVNQRp/q7RavZt2as0VQHtzgFryQCC02JFwFW4PV7wkOaIzNBy2JBkEX3WzW4MxrmhvegPdkOZoc4W/C0a6rjk8u6PMrVoxtScrOSdt+z/Y1K3DqLcTSysdSa7PmFKoWua9twWvdMH2VUxfDRSrAU31A00yWlwbUcAeUgiIIv6IqVJ7cRTy1Q494SM9N1FrXGXODmjQGdk3GadXvW953ZPNl7l4DcsyWhzpg+crt8r6OeHfVvxxh8GXwmU49RR1T1Rs75d3l5XPoZ78AXFwlhcGiHPlpuQZaBaYbF9iqzwcwnW8+dj+auYZzxIe1znd2RaHGRdrj4TAPmq9a7gYIk6HaQfyXA+oqygqUn5Y3sv1PqOrp0dGuDepyd73243/Im7osqThCYuTjseYwXsQtajzJwFQhAJIwEkgKArDqjFQdQpcNwCrUcG021HkgkBtMvJFhIy7SR71Hj+B1qLstRpY7o9rmHrumRqCBTqi2g7oPQ9Ufdv8A6Xehn6oHqLaKlTlUm1Hf3a7grVpthZVHYadyxh6dlFigrmGZyqvi2LmTybWwUuKvytEAHQXEjQq32Z4eMU9tNzTDy4QyxMRETP2E+L4JUxHLT1bB9prbQR+LXVaHZMVMBiKbn0y9zHF2QES5p1gi2kr0enhZRnJeW/O33Jpyj42nD9AeKdmKeGqBjS9oc5wcXBpc3KNQBrqq2MwBqEkVhU758F2Qs5yCC4tAt7WwWp2r467E1XPFN9I5nuaCJMECI6myo4fi4bUYRmf3VZtQFzS3O1smCDMaaL2H8q4VEnZ3jZJu20b/AMnptUNMls8WSeOLr9zOHZZ+HJAc12dzWjK42cZy6gQrGN4biKYyPpuYC4lkvFQl7mhsBw1uJ9Vt9qOOUK+JeaEd3novH+pz22gmFUxmIp2Aqte4VKbuQ5hliZkb8wEaheb11OnCb8N4sub57ex858T00+qpRpQvFp73bTttdY+5S797HsFRlUBjpHeA5yCLiFJxfHUqj8rJyNe4ZnNLQWOgAwbjQlX+0FWaY55LSHC7pDXsDmnmAI2WNwUPfVDXklwqNbDrnmEAEHzXXRhL5GtJSxFptW325vjbsZ/BlCoqdVR0tN43W7IMK3NAY6CM4kHxkX8QnzZgD1LfeZB+a16vDia/dlrSQ97C3KAJAJggbrPdRABgAQdBpLXtn5FfPalLJ9h1cKioyTtZSW1+y/Ge5FWZooHBWsY2G+qp063VdNLMTwZbihGxJFlWgg5TIC5JKwFXB9oC32KjmiIsXgah23iGn0Cu4ztlWq2qVy/lygOLXco0HMP/ACsOjWpjTKJ8tPCdEBw1M33/AMv1Wll6mGfQ2MLjSSMoa+NsodoNwF0OH7U0hTcx+Dw7i4NGYZqbmkFxkRebj3BYnYrjn8NxJr0mNe403Mh5dADi0kjLF+Ue8rtqP7XgS81sFSqZyJ5ugj8bHKGkP2OIq1mk8rcoO2Ym5PU+inptXR8e7Y4PFUO7p4FlGqSyKje7tDml3stBMgEeqwqYsuepg0iXKLOVVsU24+9wr9OnDVUxDOYeY+a5YvJ1cEuFZmrNp5Q7OHa7ZGF5vI+a3ey1OnVxuHEgMczKI0k5oAk6qtwrslVxec0gOSJlwHtAxZ2vsoKvZKuyqaIa7vWjPlaGki4IcIHldeq+sv0a6bTze/3wckaWnqfG1cbfyHxRop40hjyMleo0OabtIyiQbxdyn49UJpUHPc55FY89QB0gD0zNkHosevwKsxxY9rw90nKWODiSNY1Omvgmrsr5yajnZi4O5s05gIBgrzNNvY6qsvEnqLXE8TTrUQ9opSKjBNOk2kCDOoaTuOqr4zAs7rOGUmvD2g933gGUnfPfUKtie9L3OfEuy5gAGglkAHK1oAMTJ3lRuq1CROgawECACWEQ43u4raLSTR5XUUK06tKVN2ir6s7/ANklfBUhTL2MyOa8Nc0VC8QSDYkCDZUcNUY4OqUxVa4FodmqNef7SHAC9lpV+I1XNFMtAYIJgCS8GcxdO97eKtdou0lTGVS51MMBp02kDMQHUySXSRocx9wuVs5rTJJ72OfpafV01BT31O+b4MLBcef3j6wfUFRrhVLzlc7Pc5vE+eqbB4vvG1CCT7ZMgNguBcYgm0hU8HgHjvA4DmZAidZi8i2qk7N4JzM7XRfS4MyCNjbVZTjGza9D21WqPytuz3NPGMmmVlBi3nUppHxb9FgF6dB4aJmiQIpUNF8k+n1UrnQuggdJVqmNgwBukgV0Y7qLQdNPH6IsVVFQyWtbZreQZfZETG5OpO5QVNVFHitDmvwO3CA2kj73UrcMdnn4/mpcHVY0ODwSSbEEWEHqDvC0f4tR7vIKQkthzi1hdmGhDtQDvH/hOTDA+DojvhkNTJGj3BxBgzcAAj3LdDYVRnEcO/u+6pvbUAIfYAagB2vTwWkG6ea4qzydFPYvNp8voqlanzN8x81drYlrG8xAsPONJ8lDVu9vmPquSJ2PY9F/ZewZcRPWl8nrQoAHjT/DD/8A4XE8G7UnB5gADnIJuPwyN/NTM7aObiTimtaXPZkymY2uIP8AaumnVSUU+H/Zzzptyb7o6vtJSH8UwP8AzfVD25wo7zBu3/eWj3lp+i5TF9tnVcRRxD2AdzPK0mHCT10MlSdoe3LcT3UMLTSqNfrrG2lv1WkqsWperIUGmjqv2mYRv7o10CRVZeBMGQh/aHwakME57abGua5l2saDEkRIGl1y/aX9oDMZRNIUnMMtcCXBwttED7Ct9o/2h0MVhH0Wte1zg2CcuUlpBIkFXKcHr/BMYSWk1u2nAKA4cajKTGvDaZzNaGmDAOnmvG8N3grQ4uLSHWOngvTOLdvaFbAfu4FQVO7Y2S1uUuYBNw4nY7Lg3uBc2CSdCCHW9YiNd1M5RbduxUE0s9ynw6vU76HultzFgbGdYXpPbHslRw9JlSkHDM4BwLi6JuIK4x9RhDYPNoRB/pcNY8V6H2k4tSrYCGvaXfy3RvtPzWU9Nn+iNI3weeYelLI8I91vouOxeLAloFwY8F3uGZY/5P8A+4rz3HVgK1VsEZajh/1QjpnllVdkVale+8+qlo1vG/iUB1PvUuEyQ/OD7ByQY55ETymRra3muxvByjVm3/RJFSc0s/Fnn+m2WLXnWZ20SU3sSZhpmdUVJh6piHeHvTjPt66LcyHDSN0yN1Em/wCSidZShM0MNj20+YC4gBpuD4ztBAK3sDx0OawFwLiZNoygHfrtp1XF1zdWeF4sU3hxvG3lcekwonRUlfkuE2jru0OPp1GMLXgOaTygiRGsxKbhvGsrmNe5rQByl5JdYGMxEwNuullh8V4kys/MRlOQA5bCRpA36KDC1yHCGy4EQb3A2hYqj5LM3dV6rnpxIeA4QQRMjRJ9IRoI8gn7P4WrVpsAZ+AdcxP+MDZWm0Wmr3TnBhmCX2aLTcrhUG5aUdepWuzNNBsEQPcFX/dmibD3KU45hcWtMm+xGirPxYHtWVaZJ2C63AbQaNAohhmzIGkxcohimk2cPktPhHCnYipkYWSQT7bYsJ1laKEm7ENxMoYUZgb2Mi51ROwYnV1iHAZtwp6zC10GJmNRc6WUTa8uAG/5x9FMlJDTRKzBDMDLrHNEiJ9ytU8FzC7rEkC24I6eJQsdBHpG/wAlZo4sFwjprtuPospai1ZhYdsOeP7z8Wtd9VwHaSi1uJq8okunzkAr0Frv5jvHKf8Apj/6rjO1jQMUZA5msM+Yj6LTp3afsRUXlMLIC4QACfr1KnZhzAgjSdRuJgwrTsGIc4ERTymLy4FwYY6RmCOk6QSBbbbfZdjlg52rFShWLamZsaQQdCb/AH6JLYZwrO3NEACRIsbgRIGtz7klm3GW4WZjU+z5LqwNSl/KJH/qMJflcWnu7gOMjrpdaFbgFChhi+pix+8CoGiixoe27QTmqA2iSLSLLm6lAf1N0G+5GiHC5Q/m006rtawcyLNR97D9fFQV6oI0grQq4ymbAzbp7gsvGEWymR5bpQzwOStyViE7DBUpw8ZS4OAMG8XExI9xQQJW1yCxVqlxkm9h6DbyWtwPAOq1A1hJOvSANbnRUKeBdlDjpIE5TGvXc+S7Dsfh8rwQHXDpOjTpoNT+q5qs9MXY2pxbeT23sVg6VLD0y581cvMS7fcCdln9suE0XhpohpqOJLjOo/OVzJx7mix6fEgKlgO1derWq0Kfdhw5GPLSS0NzPJBB1OUifFcUZupHSkl6mtWLi73Hx3B+7p58rZk3DA0i1776rJp8N75tW4Bp0y+4Js2Z26Lp3Vq1bAZ6lRrjBzMAEjKTzezp6rJ7P1IfWAi9EzMaBwnUG50ss023vk1taA3COwHf5nDlHeBoBBFi1pmHCR7S1OJdhP3bDCs2o0ulgIDIAzGCcxOtxaF1vD6+TvRN84MnX2GX+Cwu2/adndMoNfmIu5wsDEkNgjaNl1ybtFLdr+jKCu87EHD/ANnzHMY+q4kva8kQBB5T67rjsTgBSxfdHQPa30z5Su2wXbWo/DtIp0stNryTneDlAIcYyxoCdfquP7UYgHGve3QkuB/5yQU6qwTS+o9Kd2QY3K7o+mNP/kDD81w/GcGKOKewaAkj/Y/mr/Ee0uPpMod5iKJFXEUWvaMOGup97ULg4EuM3E3A2WTxvHOfi6rX+3Tc+m50RnLXTmgezIOmyzqwtDJdGV5EdWpFTza34F35hYnarAZy14PNlAjKYiSZzTY30WnXfzt/xd8C381t8Jx9NrKgqU2vzUy0Ai4LiBIPVcSk4NSOzSpYPOhRBY4OcRkY5wEZg5wGZrb6Te/gruDEvLYsCCI6ET9Vc4nhWWfTBYxpY0iQ50ugExAkXnylRcPqgMYwgz3YIOwyOex4NtZA366yt9eqN0Q4WlZns/ZnB4L90a0Oa4Pa1zg4DO124iJF0l5t2f7QPokuZOYSDYayRbwhJT8w4+XSsf7uR4N8p/77HmtThTxHiYt7/ol/BXHU/ApncVed9LjwMRb3lIcUqf1FepaZweUlp8CcDN/cfyUePwuV7W5CJFhe+24TDitX+t3+xTfxOpM5zPWb+9GmV8lXjYI8PMN/lOALmi+YazAVpnZau4jKzKPEfMfeqpOx9QxL3WMi+hGhUreLVf8AiP8AehqfALTydS3gLWPoNIc4uPODJB7trnmx2ktC6DDUHCoDlcAA7brEaLzYcTqTOZ0iYO4nWCrDOPVv+I/3rml08nuzeNWK4PTcS0ltmu1bt/e1Y/C+BVmYyo9wDWPe4h0zYteBIbJ3G265Sn2qrj/3Xe9WP/7fEBmXPaI0Ad/sIPxRChKGw5VIy3PQ+HNNFtVtWrTLHUarGDmHM72ZzNEC5v4rBo1cj3ElhzNIEVG2kzNtVwdfiBcZJJPWXH5kqA4k9Xe9V4DvfBl4jtY9godsW5iXwcxBOVzQIAA3PQLAxuLpvIPeNIAgZgCRJJIHN4+a88OIP9RTGsevw/VaqElbbH+7kanax3TcXSbM1W5SIIDGkaQd+hKrcS4ox783eA2i+vwXGGqevw/VCah6pyjKSsyVJxeDvsdx/DOota1z87X0XgljImk4uI9uYM/AKpxLtQ2piateMvevL8okxIgid9FxfeFLMfD4qZUtSsxqbjlHV1+0bSQek+ZBjefAKljOKNqESXwIgdIESDOqwMx8PilmPh8UlQS2KdWTOj4Vx/8AdnONMuOYAEPAcLaECddlXq8Zmn3ZEtzF2wu4l2o2lxWHmPgmzHwR8vG9+Q8adrXNUY1o/r/3/OUllZj4e9Mq8FE65DpJJLoIEnSSQA4KUpJIAIFOEkkhhSnCSSQwSExCSSYDQmITpIAKgwE3UTtUkkxDSmJSSQApTSkkgBJkkkCEkkkg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data:image/jpeg;base64,/9j/4AAQSkZJRgABAQAAAQABAAD/2wCEAAkGBhQSEBQUEhQUFRQVFBQWFRUWFBQUFBUUFBQWFBQUFBQXHCYeFxkjGhQUHy8gJCcpLCwsFR4xNTAqNSYrLCkBCQoKDgwOGg8PGiwkHCQsLDAsKiosKSopLCwsLCksLSkpLCwsLCwpLCwsLCwsLCwpLCwsLCwsLCwpLCwpKiwsLP/AABEIARMAtwMBIgACEQEDEQH/xAAbAAABBQEBAAAAAAAAAAAAAAACAAEDBAUGB//EAEEQAAEDAgQDBQYDCAAFBQEAAAEAAhEDIQQSMUEFIlEGE2FxgTKRobHB8ELR4QcUFSNSYnKSU4KisvEzQ2PC0hb/xAAaAQADAQEBAQAAAAAAAAAAAAAAAQIDBAUG/8QALREAAgEDAwIEBQUBAAAAAAAAAAECAxEhEjFBBFETImGBBRQykaFxscHR8OH/2gAMAwEAAhEDEQA/APOAEQCcBEAuU6xoTwihPCQwMqWVSQlCAsRwmyqTKlCBWI8qUKSE0IACE0KSE0IACE0I4ShMACE0KSE0IAjhNCkhNCBAQmhGQlCAAhNCMpoTACEkUJIAnARAJwEQCkoYBFCcBPCQxoShFCUIAGE0I4UWJrZGz8EAJzkDXSsQ1iwktuDaDte0oqXEXNPMLeCvT2Mtfc3IShDRqZmypc4cAQ3LYWzZr9Zga9FBoRwmhSQmhAAQmhHCaEwATQjhNCABIQwpCExCBEZCaFJCYhMCMpJynTEWQEQCYIgsyxwE4CQCIIGNCUIgE8IACFm8SqSY6fM/p81p1HQCToBKxKhnXUmSmiZFas3TzSIR1hcKE1Lx9+5WjJk1Ku5vsm3TUe5W6HEoADhpuPyKoB4KPdDGmbNLFNdoRPTQ+4oysMs1U1PEvbofQ3H5qbFajWhNCq0+JD8QI8Rce5WadVrvZIP30SKuhoShHlSIQMAhMQjhMQgCNMURCZMQBCdOmTEWQjCAIwoLCATgJBOEhjgIoSASQBT4k7lA6n4C/wCSyytHiZ9n1+izTqqWxnLcjqe0FVcB3njP0Vt3tBVZHeaGfhoriZyBY0y7pBhMypyk6Xjqnosu6DNj809wwze4VkBtr28/vRSiqNN1VeBDdum6kynP4R9FLSKTZb1Pogy2lVadUhpOkEePzUza+g63+wlpaHqTNTC44uIBGu4/Iq2QsvCGHN/y+ZhaxChmqASIRQmKQyNwQwpCE2VMAISRwkmIlCIIQjCgoIBFlTBEEDHASKSdIZl8SPN6fMlVGi6sY8/zD6fJV2hVwZckThzeiptd/MiBvf0V38R8voqdOoTUIgb3i6uJmwaTRLoJ0OqdjSGHe48bJ6GU5okWMzcJU6ZyOykEyNPRWyQXxlbI66WhSFg7wXv09EzjyDMJ1mV02F7DV6uEOMYJpsLg7SeUAkxrHMpcktxpXOXg5XTfT5prch0+O+imFOC+D102M9FDUPKCRufCFQjQpfI/qtkrFYFtU7tB8B8lizeIJQo3ICgoSaE6SBAp0ikmAYRBCEQUjDCJCESQxwnTBEEDMbFHnd5n4WUbU9QyT4kp2iybMiuNXKnQqkvIPjtfVXWi7vvdU8NVJcZ6HbxC0WzM3wKgQc1ote8pUqfI4NM3Hh0T0I5rRa+9rpU6QyODTMkeHzVMQ5LmsHWTM36rsOGftKxOHwv7qzIaT2uBBYDAqDK6DrusPs+0DMHupt5TAqtLmuMzlkAlp8baKnxQhtSIBE2g6XGngs9V5aS3C0NRFkGd17kGyhIcKd733vaFPI7zeekeHVQ0qZDHAGbgiCr/AOEFzDmQPL7+a2cIeQe73FYuFJLWzr9/ktjAeyfM/RZPc2iSOCjIU7goy1BRGkiypoTAEhJOkgQ4RhAEQSGGEQQBGEhhBJxsfJIKPEO5HeRQMyYRxYIFJFghmaKrBZ33uqmFrEkzGnSFcYeUlVMLWnNIFhstFszN8CwxaQ6ARa9566J6VHkcAZmPspYXLDokWvO1j0RU6UscGkGYiFTJRq9mcQKTnd4KcFrhFRuZpuCNAYNtVR4y9ofytaWkkgDQaGB71p9j8QKVQ94xjszXtyvHKScpGxvZb/DOAYbEVMQKlNxYG03sNM5QwOmTEERp7lySqKnUcmmejCjKrQSi1v8Aw2cM7L3o1zfA2Qin7cEX6ayCrPEKLWV8pmWugeMOIum4e1jcQC8gsztL275cwLhG9pXUni/ocDVnZ9xsHOUZpkHf78VscPPteh+aftHSwzas4R+em4B3svaWmfZh4B0AUXDncx8vkQsm75NI4wXyEBCMoXILIyExRFCUxAwmRFJMQARBCEYSKCBRhRogUgDUWLPIfT5qSVBjTy+oQD2M5TPbb0UQF1NX09EmQiq0ch+9lWotbzQIte82Vo+wZ0v8iq9ANIdDtoMiI1Wi2ZDBw9AQ7K6ZEdIsU1LDuax41JiIRYXD5Q64Mi0Qdj0RUgQ1+o0+RVNkpEVN5FMkyDm8+nVT0OIvZTDmkjNIOVxZIva3kpuG0nVZaOY31jYA7wixXDy2WVGFpBnKbESJBv4H4qXbZopXWzKmLqBzmveXZjBnWTM38ZKYUv5pMjxE30T4ikIbeIFt9I1hO+l/MDhHiN9wmthPLuBg6ZGYEbW9x0WrgDzjxn5LMwjCKjgZg6dNVoYM3b5j8lM9y4GsUJRlCVJoRlCQjKEpgRlJOWp0xEQKNpUIRtKQEwRIGlEEiggq2P0HmrIVXHHT1QJ7FRmqmxGh8kFAcwUuJ0Kl7krYqVWTTO0yquHwpDX7yLR5HorWKH8ogdPqqeDaQypqD+h6LWP0mb3Gw1Nwa+RBi3ucnw1V2R5kyNJvseqPB1yWvMkwLTeLO6osPiCWPJAMbARNjrCbvklcCwmNcGl4MFpsWksO15GhVj+LOcHVHkuc4w4vioToJl3l5qtSe11N/KWibwZ6XGiZlJppEB1p1NoNkY/IxV2hzGw4DWCbT7/JNiMO4vY4CQMsx5/qjPD3vpBrBnLZPLzWve3mFHjKbh3ZgggQdoiLKlF2T4yDWL2DY8isQZi8axoCrtO3ofkVSqVnCsBPKdvTZX26n71v9VlLguJrEqJzlG2rYIC9Fi7kmZNmQApJgSAp1GkgCIIgow5GCgAwUYcogU8pDJg5VMWeb0+qmDlBUu4+iTwKWw+GZdFihY+iPCtunxTLeqyvkEsFHGOy0pFvH1Cq4fEE03uJmNJHhuruNcBTuJEC0xuFWolhpusQ3fQ7DSI6raP0+5D3AwtfM15LRYXib2PWU+HyFr4BAjm0NoOkIsLRZkfldYi8giOU9UsLhIY8BwdmFoIN8rtU3bJKvgCjRb3bw11juZEW8U1LDHunNBDjMiDO46eSehhHNp1ARc6eNio8OwijUEX1+X5KvfkXsavAHBgOd2Sz4MxfUCfHRSjEuu5skZQX8ocNmkunS5AnxV/9mTWvxLW1Q1wd3jYqAFskAgc3kpuM0KTcQ8Cm0sIBDWnIGmSCWwvf6brp9N00ZOKcYzvbnKkv05NennKtWj00cO10zMFBhBBa0uBJDrz1GhVUC/oPlH0VjEODJbLxJEBpGwtMj+4qPLzenycVx/EXCfT0asIabqWcZz6cr1NakdMtL3WGE02CZzkWS3qgNMrykZMeU7ShhOAmIlaUydrUkhlcBEAkE6Bjgp0wTpACQgUsoAFMngTLOBGqbFC3qp8GyyjxTbLnv5jRbFDiOHzU4kDS5IG/iqtHAuFF7RckyIv06T0VnjjD3QgTdv1VTCcuGedOY/Ni6YX0e5jK2r2FhcM5tOoCLkGNvwnqgwLD3dUEXg/9rlf4DiNXEzld+LmA5eh2WlxCrmpF8U8wLgcjC1tmEgEG5XbDppTozq3+lrH2N6fT6qbqJ7cHPcLJyVNQRp/q7RavZt2as0VQHtzgFryQCC02JFwFW4PV7wkOaIzNBy2JBkEX3WzW4MxrmhvegPdkOZoc4W/C0a6rjk8u6PMrVoxtScrOSdt+z/Y1K3DqLcTSysdSa7PmFKoWua9twWvdMH2VUxfDRSrAU31A00yWlwbUcAeUgiIIv6IqVJ7cRTy1Q494SM9N1FrXGXODmjQGdk3GadXvW953ZPNl7l4DcsyWhzpg+crt8r6OeHfVvxxh8GXwmU49RR1T1Rs75d3l5XPoZ78AXFwlhcGiHPlpuQZaBaYbF9iqzwcwnW8+dj+auYZzxIe1znd2RaHGRdrj4TAPmq9a7gYIk6HaQfyXA+oqygqUn5Y3sv1PqOrp0dGuDepyd73243/Im7osqThCYuTjseYwXsQtajzJwFQhAJIwEkgKArDqjFQdQpcNwCrUcG021HkgkBtMvJFhIy7SR71Hj+B1qLstRpY7o9rmHrumRqCBTqi2g7oPQ9Ufdv8A6Xehn6oHqLaKlTlUm1Hf3a7grVpthZVHYadyxh6dlFigrmGZyqvi2LmTybWwUuKvytEAHQXEjQq32Z4eMU9tNzTDy4QyxMRETP2E+L4JUxHLT1bB9prbQR+LXVaHZMVMBiKbn0y9zHF2QES5p1gi2kr0enhZRnJeW/O33Jpyj42nD9AeKdmKeGqBjS9oc5wcXBpc3KNQBrqq2MwBqEkVhU758F2Qs5yCC4tAt7WwWp2r467E1XPFN9I5nuaCJMECI6myo4fi4bUYRmf3VZtQFzS3O1smCDMaaL2H8q4VEnZ3jZJu20b/AMnptUNMls8WSeOLr9zOHZZ+HJAc12dzWjK42cZy6gQrGN4biKYyPpuYC4lkvFQl7mhsBw1uJ9Vt9qOOUK+JeaEd3novH+pz22gmFUxmIp2Aqte4VKbuQ5hliZkb8wEaheb11OnCb8N4sub57ex858T00+qpRpQvFp73bTttdY+5S797HsFRlUBjpHeA5yCLiFJxfHUqj8rJyNe4ZnNLQWOgAwbjQlX+0FWaY55LSHC7pDXsDmnmAI2WNwUPfVDXklwqNbDrnmEAEHzXXRhL5GtJSxFptW325vjbsZ/BlCoqdVR0tN43W7IMK3NAY6CM4kHxkX8QnzZgD1LfeZB+a16vDia/dlrSQ97C3KAJAJggbrPdRABgAQdBpLXtn5FfPalLJ9h1cKioyTtZSW1+y/Ge5FWZooHBWsY2G+qp063VdNLMTwZbihGxJFlWgg5TIC5JKwFXB9oC32KjmiIsXgah23iGn0Cu4ztlWq2qVy/lygOLXco0HMP/ACsOjWpjTKJ8tPCdEBw1M33/AMv1Wll6mGfQ2MLjSSMoa+NsodoNwF0OH7U0hTcx+Dw7i4NGYZqbmkFxkRebj3BYnYrjn8NxJr0mNe403Mh5dADi0kjLF+Ue8rtqP7XgS81sFSqZyJ5ugj8bHKGkP2OIq1mk8rcoO2Ym5PU+inptXR8e7Y4PFUO7p4FlGqSyKje7tDml3stBMgEeqwqYsuepg0iXKLOVVsU24+9wr9OnDVUxDOYeY+a5YvJ1cEuFZmrNp5Q7OHa7ZGF5vI+a3ey1OnVxuHEgMczKI0k5oAk6qtwrslVxec0gOSJlwHtAxZ2vsoKvZKuyqaIa7vWjPlaGki4IcIHldeq+sv0a6bTze/3wckaWnqfG1cbfyHxRop40hjyMleo0OabtIyiQbxdyn49UJpUHPc55FY89QB0gD0zNkHosevwKsxxY9rw90nKWODiSNY1Omvgmrsr5yajnZi4O5s05gIBgrzNNvY6qsvEnqLXE8TTrUQ9opSKjBNOk2kCDOoaTuOqr4zAs7rOGUmvD2g933gGUnfPfUKtie9L3OfEuy5gAGglkAHK1oAMTJ3lRuq1CROgawECACWEQ43u4raLSTR5XUUK06tKVN2ir6s7/ANklfBUhTL2MyOa8Nc0VC8QSDYkCDZUcNUY4OqUxVa4FodmqNef7SHAC9lpV+I1XNFMtAYIJgCS8GcxdO97eKtdou0lTGVS51MMBp02kDMQHUySXSRocx9wuVs5rTJJ72OfpafV01BT31O+b4MLBcef3j6wfUFRrhVLzlc7Pc5vE+eqbB4vvG1CCT7ZMgNguBcYgm0hU8HgHjvA4DmZAidZi8i2qk7N4JzM7XRfS4MyCNjbVZTjGza9D21WqPytuz3NPGMmmVlBi3nUppHxb9FgF6dB4aJmiQIpUNF8k+n1UrnQuggdJVqmNgwBukgV0Y7qLQdNPH6IsVVFQyWtbZreQZfZETG5OpO5QVNVFHitDmvwO3CA2kj73UrcMdnn4/mpcHVY0ODwSSbEEWEHqDvC0f4tR7vIKQkthzi1hdmGhDtQDvH/hOTDA+DojvhkNTJGj3BxBgzcAAj3LdDYVRnEcO/u+6pvbUAIfYAagB2vTwWkG6ea4qzydFPYvNp8voqlanzN8x81drYlrG8xAsPONJ8lDVu9vmPquSJ2PY9F/ZewZcRPWl8nrQoAHjT/DD/8A4XE8G7UnB5gADnIJuPwyN/NTM7aObiTimtaXPZkymY2uIP8AaumnVSUU+H/Zzzptyb7o6vtJSH8UwP8AzfVD25wo7zBu3/eWj3lp+i5TF9tnVcRRxD2AdzPK0mHCT10MlSdoe3LcT3UMLTSqNfrrG2lv1WkqsWperIUGmjqv2mYRv7o10CRVZeBMGQh/aHwakME57abGua5l2saDEkRIGl1y/aX9oDMZRNIUnMMtcCXBwttED7Ct9o/2h0MVhH0Wte1zg2CcuUlpBIkFXKcHr/BMYSWk1u2nAKA4cajKTGvDaZzNaGmDAOnmvG8N3grQ4uLSHWOngvTOLdvaFbAfu4FQVO7Y2S1uUuYBNw4nY7Lg3uBc2CSdCCHW9YiNd1M5RbduxUE0s9ynw6vU76HultzFgbGdYXpPbHslRw9JlSkHDM4BwLi6JuIK4x9RhDYPNoRB/pcNY8V6H2k4tSrYCGvaXfy3RvtPzWU9Nn+iNI3weeYelLI8I91vouOxeLAloFwY8F3uGZY/5P8A+4rz3HVgK1VsEZajh/1QjpnllVdkVale+8+qlo1vG/iUB1PvUuEyQ/OD7ByQY55ETymRra3muxvByjVm3/RJFSc0s/Fnn+m2WLXnWZ20SU3sSZhpmdUVJh6piHeHvTjPt66LcyHDSN0yN1Em/wCSidZShM0MNj20+YC4gBpuD4ztBAK3sDx0OawFwLiZNoygHfrtp1XF1zdWeF4sU3hxvG3lcekwonRUlfkuE2jru0OPp1GMLXgOaTygiRGsxKbhvGsrmNe5rQByl5JdYGMxEwNuullh8V4kys/MRlOQA5bCRpA36KDC1yHCGy4EQb3A2hYqj5LM3dV6rnpxIeA4QQRMjRJ9IRoI8gn7P4WrVpsAZ+AdcxP+MDZWm0Wmr3TnBhmCX2aLTcrhUG5aUdepWuzNNBsEQPcFX/dmibD3KU45hcWtMm+xGirPxYHtWVaZJ2C63AbQaNAohhmzIGkxcohimk2cPktPhHCnYipkYWSQT7bYsJ1laKEm7ENxMoYUZgb2Mi51ROwYnV1iHAZtwp6zC10GJmNRc6WUTa8uAG/5x9FMlJDTRKzBDMDLrHNEiJ9ytU8FzC7rEkC24I6eJQsdBHpG/wAlZo4sFwjprtuPospai1ZhYdsOeP7z8Wtd9VwHaSi1uJq8okunzkAr0Frv5jvHKf8Apj/6rjO1jQMUZA5msM+Yj6LTp3afsRUXlMLIC4QACfr1KnZhzAgjSdRuJgwrTsGIc4ERTymLy4FwYY6RmCOk6QSBbbbfZdjlg52rFShWLamZsaQQdCb/AH6JLYZwrO3NEACRIsbgRIGtz7klm3GW4WZjU+z5LqwNSl/KJH/qMJflcWnu7gOMjrpdaFbgFChhi+pix+8CoGiixoe27QTmqA2iSLSLLm6lAf1N0G+5GiHC5Q/m006rtawcyLNR97D9fFQV6oI0grQq4ymbAzbp7gsvGEWymR5bpQzwOStyViE7DBUpw8ZS4OAMG8XExI9xQQJW1yCxVqlxkm9h6DbyWtwPAOq1A1hJOvSANbnRUKeBdlDjpIE5TGvXc+S7Dsfh8rwQHXDpOjTpoNT+q5qs9MXY2pxbeT23sVg6VLD0y581cvMS7fcCdln9suE0XhpohpqOJLjOo/OVzJx7mix6fEgKlgO1derWq0Kfdhw5GPLSS0NzPJBB1OUifFcUZupHSkl6mtWLi73Hx3B+7p58rZk3DA0i1776rJp8N75tW4Bp0y+4Js2Z26Lp3Vq1bAZ6lRrjBzMAEjKTzezp6rJ7P1IfWAi9EzMaBwnUG50ss023vk1taA3COwHf5nDlHeBoBBFi1pmHCR7S1OJdhP3bDCs2o0ulgIDIAzGCcxOtxaF1vD6+TvRN84MnX2GX+Cwu2/adndMoNfmIu5wsDEkNgjaNl1ybtFLdr+jKCu87EHD/ANnzHMY+q4kva8kQBB5T67rjsTgBSxfdHQPa30z5Su2wXbWo/DtIp0stNryTneDlAIcYyxoCdfquP7UYgHGve3QkuB/5yQU6qwTS+o9Kd2QY3K7o+mNP/kDD81w/GcGKOKewaAkj/Y/mr/Ee0uPpMod5iKJFXEUWvaMOGup97ULg4EuM3E3A2WTxvHOfi6rX+3Tc+m50RnLXTmgezIOmyzqwtDJdGV5EdWpFTza34F35hYnarAZy14PNlAjKYiSZzTY30WnXfzt/xd8C381t8Jx9NrKgqU2vzUy0Ai4LiBIPVcSk4NSOzSpYPOhRBY4OcRkY5wEZg5wGZrb6Te/gruDEvLYsCCI6ET9Vc4nhWWfTBYxpY0iQ50ugExAkXnylRcPqgMYwgz3YIOwyOex4NtZA366yt9eqN0Q4WlZns/ZnB4L90a0Oa4Pa1zg4DO124iJF0l5t2f7QPokuZOYSDYayRbwhJT8w4+XSsf7uR4N8p/77HmtThTxHiYt7/ol/BXHU/ApncVed9LjwMRb3lIcUqf1FepaZweUlp8CcDN/cfyUePwuV7W5CJFhe+24TDitX+t3+xTfxOpM5zPWb+9GmV8lXjYI8PMN/lOALmi+YazAVpnZau4jKzKPEfMfeqpOx9QxL3WMi+hGhUreLVf8AiP8AehqfALTydS3gLWPoNIc4uPODJB7trnmx2ktC6DDUHCoDlcAA7brEaLzYcTqTOZ0iYO4nWCrDOPVv+I/3rml08nuzeNWK4PTcS0ltmu1bt/e1Y/C+BVmYyo9wDWPe4h0zYteBIbJ3G265Sn2qrj/3Xe9WP/7fEBmXPaI0Ad/sIPxRChKGw5VIy3PQ+HNNFtVtWrTLHUarGDmHM72ZzNEC5v4rBo1cj3ElhzNIEVG2kzNtVwdfiBcZJJPWXH5kqA4k9Xe9V4DvfBl4jtY9godsW5iXwcxBOVzQIAA3PQLAxuLpvIPeNIAgZgCRJJIHN4+a88OIP9RTGsevw/VaqElbbH+7kanax3TcXSbM1W5SIIDGkaQd+hKrcS4ox783eA2i+vwXGGqevw/VCah6pyjKSsyVJxeDvsdx/DOota1z87X0XgljImk4uI9uYM/AKpxLtQ2piateMvevL8okxIgid9FxfeFLMfD4qZUtSsxqbjlHV1+0bSQek+ZBjefAKljOKNqESXwIgdIESDOqwMx8PilmPh8UlQS2KdWTOj4Vx/8AdnONMuOYAEPAcLaECddlXq8Zmn3ZEtzF2wu4l2o2lxWHmPgmzHwR8vG9+Q8adrXNUY1o/r/3/OUllZj4e9Mq8FE65DpJJLoIEnSSQA4KUpJIAIFOEkkhhSnCSSQwSExCSSYDQmITpIAKgwE3UTtUkkxDSmJSSQApTSkkgBJkkkCEkkkg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8" descr="data:image/jpeg;base64,/9j/4AAQSkZJRgABAQAAAQABAAD/2wCEAAkGBhQSEBQUEhQUFRQVFBQWFRUWFBQUFBUUFBQWFBQUFBQXHCYeFxkjGhQUHy8gJCcpLCwsFR4xNTAqNSYrLCkBCQoKDgwOGg8PGiwkHCQsLDAsKiosKSopLCwsLCksLSkpLCwsLCwpLCwsLCwsLCwpLCwsLCwsLCwpLCwpKiwsLP/AABEIARMAtwMBIgACEQEDEQH/xAAbAAABBQEBAAAAAAAAAAAAAAACAAEDBAUGB//EAEEQAAEDAgQDBQYDCAAFBQEAAAEAAhEDIQQSMUEFIlEGE2FxgTKRobHB8ELR4QcUFSNSYnKSU4KisvEzQ2PC0hb/xAAaAQADAQEBAQAAAAAAAAAAAAAAAQIDBAUG/8QALREAAgEDAwIEBQUBAAAAAAAAAAECAxEhEjFBBFETImGBBRQykaFxscHR8OH/2gAMAwEAAhEDEQA/APOAEQCcBEAuU6xoTwihPCQwMqWVSQlCAsRwmyqTKlCBWI8qUKSE0IACE0KSE0IACE0I4ShMACE0KSE0IAjhNCkhNCBAQmhGQlCAAhNCMpoTACEkUJIAnARAJwEQCkoYBFCcBPCQxoShFCUIAGE0I4UWJrZGz8EAJzkDXSsQ1iwktuDaDte0oqXEXNPMLeCvT2Mtfc3IShDRqZmypc4cAQ3LYWzZr9Zga9FBoRwmhSQmhAAQmhHCaEwATQjhNCABIQwpCExCBEZCaFJCYhMCMpJynTEWQEQCYIgsyxwE4CQCIIGNCUIgE8IACFm8SqSY6fM/p81p1HQCToBKxKhnXUmSmiZFas3TzSIR1hcKE1Lx9+5WjJk1Ku5vsm3TUe5W6HEoADhpuPyKoB4KPdDGmbNLFNdoRPTQ+4oysMs1U1PEvbofQ3H5qbFajWhNCq0+JD8QI8Rce5WadVrvZIP30SKuhoShHlSIQMAhMQjhMQgCNMURCZMQBCdOmTEWQjCAIwoLCATgJBOEhjgIoSASQBT4k7lA6n4C/wCSyytHiZ9n1+izTqqWxnLcjqe0FVcB3njP0Vt3tBVZHeaGfhoriZyBY0y7pBhMypyk6Xjqnosu6DNj809wwze4VkBtr28/vRSiqNN1VeBDdum6kynP4R9FLSKTZb1Pogy2lVadUhpOkEePzUza+g63+wlpaHqTNTC44uIBGu4/Iq2QsvCGHN/y+ZhaxChmqASIRQmKQyNwQwpCE2VMAISRwkmIlCIIQjCgoIBFlTBEEDHASKSdIZl8SPN6fMlVGi6sY8/zD6fJV2hVwZckThzeiptd/MiBvf0V38R8voqdOoTUIgb3i6uJmwaTRLoJ0OqdjSGHe48bJ6GU5okWMzcJU6ZyOykEyNPRWyQXxlbI66WhSFg7wXv09EzjyDMJ1mV02F7DV6uEOMYJpsLg7SeUAkxrHMpcktxpXOXg5XTfT5prch0+O+imFOC+D102M9FDUPKCRufCFQjQpfI/qtkrFYFtU7tB8B8lizeIJQo3ICgoSaE6SBAp0ikmAYRBCEQUjDCJCESQxwnTBEEDMbFHnd5n4WUbU9QyT4kp2iybMiuNXKnQqkvIPjtfVXWi7vvdU8NVJcZ6HbxC0WzM3wKgQc1ote8pUqfI4NM3Hh0T0I5rRa+9rpU6QyODTMkeHzVMQ5LmsHWTM36rsOGftKxOHwv7qzIaT2uBBYDAqDK6DrusPs+0DMHupt5TAqtLmuMzlkAlp8baKnxQhtSIBE2g6XGngs9V5aS3C0NRFkGd17kGyhIcKd733vaFPI7zeekeHVQ0qZDHAGbgiCr/AOEFzDmQPL7+a2cIeQe73FYuFJLWzr9/ktjAeyfM/RZPc2iSOCjIU7goy1BRGkiypoTAEhJOkgQ4RhAEQSGGEQQBGEhhBJxsfJIKPEO5HeRQMyYRxYIFJFghmaKrBZ33uqmFrEkzGnSFcYeUlVMLWnNIFhstFszN8CwxaQ6ARa9566J6VHkcAZmPspYXLDokWvO1j0RU6UscGkGYiFTJRq9mcQKTnd4KcFrhFRuZpuCNAYNtVR4y9ofytaWkkgDQaGB71p9j8QKVQ94xjszXtyvHKScpGxvZb/DOAYbEVMQKlNxYG03sNM5QwOmTEERp7lySqKnUcmmejCjKrQSi1v8Aw2cM7L3o1zfA2Qin7cEX6ayCrPEKLWV8pmWugeMOIum4e1jcQC8gsztL275cwLhG9pXUni/ocDVnZ9xsHOUZpkHf78VscPPteh+aftHSwzas4R+em4B3svaWmfZh4B0AUXDncx8vkQsm75NI4wXyEBCMoXILIyExRFCUxAwmRFJMQARBCEYSKCBRhRogUgDUWLPIfT5qSVBjTy+oQD2M5TPbb0UQF1NX09EmQiq0ch+9lWotbzQIte82Vo+wZ0v8iq9ANIdDtoMiI1Wi2ZDBw9AQ7K6ZEdIsU1LDuax41JiIRYXD5Q64Mi0Qdj0RUgQ1+o0+RVNkpEVN5FMkyDm8+nVT0OIvZTDmkjNIOVxZIva3kpuG0nVZaOY31jYA7wixXDy2WVGFpBnKbESJBv4H4qXbZopXWzKmLqBzmveXZjBnWTM38ZKYUv5pMjxE30T4ikIbeIFt9I1hO+l/MDhHiN9wmthPLuBg6ZGYEbW9x0WrgDzjxn5LMwjCKjgZg6dNVoYM3b5j8lM9y4GsUJRlCVJoRlCQjKEpgRlJOWp0xEQKNpUIRtKQEwRIGlEEiggq2P0HmrIVXHHT1QJ7FRmqmxGh8kFAcwUuJ0Kl7krYqVWTTO0yquHwpDX7yLR5HorWKH8ogdPqqeDaQypqD+h6LWP0mb3Gw1Nwa+RBi3ucnw1V2R5kyNJvseqPB1yWvMkwLTeLO6osPiCWPJAMbARNjrCbvklcCwmNcGl4MFpsWksO15GhVj+LOcHVHkuc4w4vioToJl3l5qtSe11N/KWibwZ6XGiZlJppEB1p1NoNkY/IxV2hzGw4DWCbT7/JNiMO4vY4CQMsx5/qjPD3vpBrBnLZPLzWve3mFHjKbh3ZgggQdoiLKlF2T4yDWL2DY8isQZi8axoCrtO3ofkVSqVnCsBPKdvTZX26n71v9VlLguJrEqJzlG2rYIC9Fi7kmZNmQApJgSAp1GkgCIIgow5GCgAwUYcogU8pDJg5VMWeb0+qmDlBUu4+iTwKWw+GZdFihY+iPCtunxTLeqyvkEsFHGOy0pFvH1Cq4fEE03uJmNJHhuruNcBTuJEC0xuFWolhpusQ3fQ7DSI6raP0+5D3AwtfM15LRYXib2PWU+HyFr4BAjm0NoOkIsLRZkfldYi8giOU9UsLhIY8BwdmFoIN8rtU3bJKvgCjRb3bw11juZEW8U1LDHunNBDjMiDO46eSehhHNp1ARc6eNio8OwijUEX1+X5KvfkXsavAHBgOd2Sz4MxfUCfHRSjEuu5skZQX8ocNmkunS5AnxV/9mTWvxLW1Q1wd3jYqAFskAgc3kpuM0KTcQ8Cm0sIBDWnIGmSCWwvf6brp9N00ZOKcYzvbnKkv05NennKtWj00cO10zMFBhBBa0uBJDrz1GhVUC/oPlH0VjEODJbLxJEBpGwtMj+4qPLzenycVx/EXCfT0asIabqWcZz6cr1NakdMtL3WGE02CZzkWS3qgNMrykZMeU7ShhOAmIlaUydrUkhlcBEAkE6Bjgp0wTpACQgUsoAFMngTLOBGqbFC3qp8GyyjxTbLnv5jRbFDiOHzU4kDS5IG/iqtHAuFF7RckyIv06T0VnjjD3QgTdv1VTCcuGedOY/Ni6YX0e5jK2r2FhcM5tOoCLkGNvwnqgwLD3dUEXg/9rlf4DiNXEzld+LmA5eh2WlxCrmpF8U8wLgcjC1tmEgEG5XbDppTozq3+lrH2N6fT6qbqJ7cHPcLJyVNQRp/q7RavZt2as0VQHtzgFryQCC02JFwFW4PV7wkOaIzNBy2JBkEX3WzW4MxrmhvegPdkOZoc4W/C0a6rjk8u6PMrVoxtScrOSdt+z/Y1K3DqLcTSysdSa7PmFKoWua9twWvdMH2VUxfDRSrAU31A00yWlwbUcAeUgiIIv6IqVJ7cRTy1Q494SM9N1FrXGXODmjQGdk3GadXvW953ZPNl7l4DcsyWhzpg+crt8r6OeHfVvxxh8GXwmU49RR1T1Rs75d3l5XPoZ78AXFwlhcGiHPlpuQZaBaYbF9iqzwcwnW8+dj+auYZzxIe1znd2RaHGRdrj4TAPmq9a7gYIk6HaQfyXA+oqygqUn5Y3sv1PqOrp0dGuDepyd73243/Im7osqThCYuTjseYwXsQtajzJwFQhAJIwEkgKArDqjFQdQpcNwCrUcG021HkgkBtMvJFhIy7SR71Hj+B1qLstRpY7o9rmHrumRqCBTqi2g7oPQ9Ufdv8A6Xehn6oHqLaKlTlUm1Hf3a7grVpthZVHYadyxh6dlFigrmGZyqvi2LmTybWwUuKvytEAHQXEjQq32Z4eMU9tNzTDy4QyxMRETP2E+L4JUxHLT1bB9prbQR+LXVaHZMVMBiKbn0y9zHF2QES5p1gi2kr0enhZRnJeW/O33Jpyj42nD9AeKdmKeGqBjS9oc5wcXBpc3KNQBrqq2MwBqEkVhU758F2Qs5yCC4tAt7WwWp2r467E1XPFN9I5nuaCJMECI6myo4fi4bUYRmf3VZtQFzS3O1smCDMaaL2H8q4VEnZ3jZJu20b/AMnptUNMls8WSeOLr9zOHZZ+HJAc12dzWjK42cZy6gQrGN4biKYyPpuYC4lkvFQl7mhsBw1uJ9Vt9qOOUK+JeaEd3novH+pz22gmFUxmIp2Aqte4VKbuQ5hliZkb8wEaheb11OnCb8N4sub57ex858T00+qpRpQvFp73bTttdY+5S797HsFRlUBjpHeA5yCLiFJxfHUqj8rJyNe4ZnNLQWOgAwbjQlX+0FWaY55LSHC7pDXsDmnmAI2WNwUPfVDXklwqNbDrnmEAEHzXXRhL5GtJSxFptW325vjbsZ/BlCoqdVR0tN43W7IMK3NAY6CM4kHxkX8QnzZgD1LfeZB+a16vDia/dlrSQ97C3KAJAJggbrPdRABgAQdBpLXtn5FfPalLJ9h1cKioyTtZSW1+y/Ge5FWZooHBWsY2G+qp063VdNLMTwZbihGxJFlWgg5TIC5JKwFXB9oC32KjmiIsXgah23iGn0Cu4ztlWq2qVy/lygOLXco0HMP/ACsOjWpjTKJ8tPCdEBw1M33/AMv1Wll6mGfQ2MLjSSMoa+NsodoNwF0OH7U0hTcx+Dw7i4NGYZqbmkFxkRebj3BYnYrjn8NxJr0mNe403Mh5dADi0kjLF+Ue8rtqP7XgS81sFSqZyJ5ugj8bHKGkP2OIq1mk8rcoO2Ym5PU+inptXR8e7Y4PFUO7p4FlGqSyKje7tDml3stBMgEeqwqYsuepg0iXKLOVVsU24+9wr9OnDVUxDOYeY+a5YvJ1cEuFZmrNp5Q7OHa7ZGF5vI+a3ey1OnVxuHEgMczKI0k5oAk6qtwrslVxec0gOSJlwHtAxZ2vsoKvZKuyqaIa7vWjPlaGki4IcIHldeq+sv0a6bTze/3wckaWnqfG1cbfyHxRop40hjyMleo0OabtIyiQbxdyn49UJpUHPc55FY89QB0gD0zNkHosevwKsxxY9rw90nKWODiSNY1Omvgmrsr5yajnZi4O5s05gIBgrzNNvY6qsvEnqLXE8TTrUQ9opSKjBNOk2kCDOoaTuOqr4zAs7rOGUmvD2g933gGUnfPfUKtie9L3OfEuy5gAGglkAHK1oAMTJ3lRuq1CROgawECACWEQ43u4raLSTR5XUUK06tKVN2ir6s7/ANklfBUhTL2MyOa8Nc0VC8QSDYkCDZUcNUY4OqUxVa4FodmqNef7SHAC9lpV+I1XNFMtAYIJgCS8GcxdO97eKtdou0lTGVS51MMBp02kDMQHUySXSRocx9wuVs5rTJJ72OfpafV01BT31O+b4MLBcef3j6wfUFRrhVLzlc7Pc5vE+eqbB4vvG1CCT7ZMgNguBcYgm0hU8HgHjvA4DmZAidZi8i2qk7N4JzM7XRfS4MyCNjbVZTjGza9D21WqPytuz3NPGMmmVlBi3nUppHxb9FgF6dB4aJmiQIpUNF8k+n1UrnQuggdJVqmNgwBukgV0Y7qLQdNPH6IsVVFQyWtbZreQZfZETG5OpO5QVNVFHitDmvwO3CA2kj73UrcMdnn4/mpcHVY0ODwSSbEEWEHqDvC0f4tR7vIKQkthzi1hdmGhDtQDvH/hOTDA+DojvhkNTJGj3BxBgzcAAj3LdDYVRnEcO/u+6pvbUAIfYAagB2vTwWkG6ea4qzydFPYvNp8voqlanzN8x81drYlrG8xAsPONJ8lDVu9vmPquSJ2PY9F/ZewZcRPWl8nrQoAHjT/DD/8A4XE8G7UnB5gADnIJuPwyN/NTM7aObiTimtaXPZkymY2uIP8AaumnVSUU+H/Zzzptyb7o6vtJSH8UwP8AzfVD25wo7zBu3/eWj3lp+i5TF9tnVcRRxD2AdzPK0mHCT10MlSdoe3LcT3UMLTSqNfrrG2lv1WkqsWperIUGmjqv2mYRv7o10CRVZeBMGQh/aHwakME57abGua5l2saDEkRIGl1y/aX9oDMZRNIUnMMtcCXBwttED7Ct9o/2h0MVhH0Wte1zg2CcuUlpBIkFXKcHr/BMYSWk1u2nAKA4cajKTGvDaZzNaGmDAOnmvG8N3grQ4uLSHWOngvTOLdvaFbAfu4FQVO7Y2S1uUuYBNw4nY7Lg3uBc2CSdCCHW9YiNd1M5RbduxUE0s9ynw6vU76HultzFgbGdYXpPbHslRw9JlSkHDM4BwLi6JuIK4x9RhDYPNoRB/pcNY8V6H2k4tSrYCGvaXfy3RvtPzWU9Nn+iNI3weeYelLI8I91vouOxeLAloFwY8F3uGZY/5P8A+4rz3HVgK1VsEZajh/1QjpnllVdkVale+8+qlo1vG/iUB1PvUuEyQ/OD7ByQY55ETymRra3muxvByjVm3/RJFSc0s/Fnn+m2WLXnWZ20SU3sSZhpmdUVJh6piHeHvTjPt66LcyHDSN0yN1Em/wCSidZShM0MNj20+YC4gBpuD4ztBAK3sDx0OawFwLiZNoygHfrtp1XF1zdWeF4sU3hxvG3lcekwonRUlfkuE2jru0OPp1GMLXgOaTygiRGsxKbhvGsrmNe5rQByl5JdYGMxEwNuullh8V4kys/MRlOQA5bCRpA36KDC1yHCGy4EQb3A2hYqj5LM3dV6rnpxIeA4QQRMjRJ9IRoI8gn7P4WrVpsAZ+AdcxP+MDZWm0Wmr3TnBhmCX2aLTcrhUG5aUdepWuzNNBsEQPcFX/dmibD3KU45hcWtMm+xGirPxYHtWVaZJ2C63AbQaNAohhmzIGkxcohimk2cPktPhHCnYipkYWSQT7bYsJ1laKEm7ENxMoYUZgb2Mi51ROwYnV1iHAZtwp6zC10GJmNRc6WUTa8uAG/5x9FMlJDTRKzBDMDLrHNEiJ9ytU8FzC7rEkC24I6eJQsdBHpG/wAlZo4sFwjprtuPospai1ZhYdsOeP7z8Wtd9VwHaSi1uJq8okunzkAr0Frv5jvHKf8Apj/6rjO1jQMUZA5msM+Yj6LTp3afsRUXlMLIC4QACfr1KnZhzAgjSdRuJgwrTsGIc4ERTymLy4FwYY6RmCOk6QSBbbbfZdjlg52rFShWLamZsaQQdCb/AH6JLYZwrO3NEACRIsbgRIGtz7klm3GW4WZjU+z5LqwNSl/KJH/qMJflcWnu7gOMjrpdaFbgFChhi+pix+8CoGiixoe27QTmqA2iSLSLLm6lAf1N0G+5GiHC5Q/m006rtawcyLNR97D9fFQV6oI0grQq4ymbAzbp7gsvGEWymR5bpQzwOStyViE7DBUpw8ZS4OAMG8XExI9xQQJW1yCxVqlxkm9h6DbyWtwPAOq1A1hJOvSANbnRUKeBdlDjpIE5TGvXc+S7Dsfh8rwQHXDpOjTpoNT+q5qs9MXY2pxbeT23sVg6VLD0y581cvMS7fcCdln9suE0XhpohpqOJLjOo/OVzJx7mix6fEgKlgO1derWq0Kfdhw5GPLSS0NzPJBB1OUifFcUZupHSkl6mtWLi73Hx3B+7p58rZk3DA0i1776rJp8N75tW4Bp0y+4Js2Z26Lp3Vq1bAZ6lRrjBzMAEjKTzezp6rJ7P1IfWAi9EzMaBwnUG50ss023vk1taA3COwHf5nDlHeBoBBFi1pmHCR7S1OJdhP3bDCs2o0ulgIDIAzGCcxOtxaF1vD6+TvRN84MnX2GX+Cwu2/adndMoNfmIu5wsDEkNgjaNl1ybtFLdr+jKCu87EHD/ANnzHMY+q4kva8kQBB5T67rjsTgBSxfdHQPa30z5Su2wXbWo/DtIp0stNryTneDlAIcYyxoCdfquP7UYgHGve3QkuB/5yQU6qwTS+o9Kd2QY3K7o+mNP/kDD81w/GcGKOKewaAkj/Y/mr/Ee0uPpMod5iKJFXEUWvaMOGup97ULg4EuM3E3A2WTxvHOfi6rX+3Tc+m50RnLXTmgezIOmyzqwtDJdGV5EdWpFTza34F35hYnarAZy14PNlAjKYiSZzTY30WnXfzt/xd8C381t8Jx9NrKgqU2vzUy0Ai4LiBIPVcSk4NSOzSpYPOhRBY4OcRkY5wEZg5wGZrb6Te/gruDEvLYsCCI6ET9Vc4nhWWfTBYxpY0iQ50ugExAkXnylRcPqgMYwgz3YIOwyOex4NtZA366yt9eqN0Q4WlZns/ZnB4L90a0Oa4Pa1zg4DO124iJF0l5t2f7QPokuZOYSDYayRbwhJT8w4+XSsf7uR4N8p/77HmtThTxHiYt7/ol/BXHU/ApncVed9LjwMRb3lIcUqf1FepaZweUlp8CcDN/cfyUePwuV7W5CJFhe+24TDitX+t3+xTfxOpM5zPWb+9GmV8lXjYI8PMN/lOALmi+YazAVpnZau4jKzKPEfMfeqpOx9QxL3WMi+hGhUreLVf8AiP8AehqfALTydS3gLWPoNIc4uPODJB7trnmx2ktC6DDUHCoDlcAA7brEaLzYcTqTOZ0iYO4nWCrDOPVv+I/3rml08nuzeNWK4PTcS0ltmu1bt/e1Y/C+BVmYyo9wDWPe4h0zYteBIbJ3G265Sn2qrj/3Xe9WP/7fEBmXPaI0Ad/sIPxRChKGw5VIy3PQ+HNNFtVtWrTLHUarGDmHM72ZzNEC5v4rBo1cj3ElhzNIEVG2kzNtVwdfiBcZJJPWXH5kqA4k9Xe9V4DvfBl4jtY9godsW5iXwcxBOVzQIAA3PQLAxuLpvIPeNIAgZgCRJJIHN4+a88OIP9RTGsevw/VaqElbbH+7kanax3TcXSbM1W5SIIDGkaQd+hKrcS4ox783eA2i+vwXGGqevw/VCah6pyjKSsyVJxeDvsdx/DOota1z87X0XgljImk4uI9uYM/AKpxLtQ2piateMvevL8okxIgid9FxfeFLMfD4qZUtSsxqbjlHV1+0bSQek+ZBjefAKljOKNqESXwIgdIESDOqwMx8PilmPh8UlQS2KdWTOj4Vx/8AdnONMuOYAEPAcLaECddlXq8Zmn3ZEtzF2wu4l2o2lxWHmPgmzHwR8vG9+Q8adrXNUY1o/r/3/OUllZj4e9Mq8FE65DpJJLoIEnSSQA4KUpJIAIFOEkkhhSnCSSQwSExCSSYDQmITpIAKgwE3UTtUkkxDSmJSSQApTSkkgBJkkkCEkkkg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33" descr="data:image/jpeg;base64,/9j/4AAQSkZJRgABAQAAAQABAAD/2wCEAAkGBxQSEhUUEBQVFBAVFRUXFRUVFhgYFBUWFhYWFxgWFxQYHighGxolGxYXJDEhJSkrLi4uGB8zODMsNyotLisBCgoKDg0OGxAQGy8lICUwLTQsLDEsLDAsNzc0LC44NCwsLzAsNCw2MiwuLywsLyw0LCwsLCwsLCw0LywsLDQsLP/AABEIAKgBLAMBEQACEQEDEQH/xAAcAAEAAQUBAQAAAAAAAAAAAAAAAQIDBAYHBQj/xAA6EAACAgECBAQFAQcDAwUAAAABAgARAxIhBAUxQQYiUWEHEzJxgZEUQmJyobHBFSPRUvDxCGOCkqP/xAAbAQEAAgMBAQAAAAAAAAAAAAAABQYCAwQBB//EADERAAIBAgUBBgUFAQEBAAAAAAABAgMRBAUSITFBE1FhgaHwInGRsdEGFMHh8TIjQv/aAAwDAQACEQMRAD8A5DU5rHJctmemSK0xTFyMXIjK+mexVz2KuYeXJc3RVjogrFqZmZEHggHS/h7yPD8gZ8yY3dmtC2+gKdNFSKB1Kd99iJWc2xdXteyptpLnx9plZzbGVFV7KDaS59/JnseOsCtw5ZbXIg8rKapQRrU122sfj3B48rm41tL3T5X2YyLGVqWIVOMnpls18+pz7kXLX4nMuLUQDZLUXCCvqI9zQ7bkSw4qvChTc7eXFy14/FvC0XUlvbhX598+R0jD4WwpiKh310KyMT5a+ny7Cug/zK1LMKsqilZW7kVqn+p8bGondadvh/vn3wc45jzDKrvjNDSXQhbrrVgnc9Nj79JZKNGm4Ka8GXSGYTrQU1spL0f8mw+E/D/EuqtSJhY6tTG2ZdNeVR+DvXT3kfj8bQjJx3clsRVX9S08HLs4rU091x5XHiJ24RguQFrvQwHkYX6313FiMIo4lXjt3rqS+Cz+ji6WqHPVdxreHjAeJGSjRY7AWd0K1Q7ySlSao6PfIeJpxr9tLZf1Y3BjkVEyPjZAV6uKrps17jvViQ60Sk4Rd/kd+GznC4iWinNOVt19DWfEnGrmRQG1EMx6+w3/AO/SSeDpOlJtq2xpzCtGtTSTvuz3OQ8fpwIoI8uJDQrbqbo7bm/ecOKo3qtvq2SOCrWoRinxFGbxPMAykOFYEENYHmGljVel7zRCi07p2OmpWjKNpJO5pXhLh0bKxyLq0KCBZHm1LRNEdr2k3j5yjTSi7X/BW8qpQlWbmr2XrdHQv2tOlUOoawSPSgenTpK72cuS19pE0Xxsw+YNDHS/nKmqU/SK26UOknstT0PUuNr+pWc4aVRJPZ729DZfDvL1x4QHcNarYqgmq2NG9zbAXsNpGYytKdS8Vbnz6fwTOAw6pUUpO+y8uv8AJf5pw2nGWw6SVOrzN9ShSWANbEdfsJroVLztU+3W5txENNPVT6ePQ0fwridsx+WuptB7gAWVFkk9N/6ydx0oqn8TsrlZyyM3WelX2OhPwLDcMAoseZbI7bbbj0+8rqrLhrctjpPlPY0XxnnJyKh1eQv9V9zV79bCg36ESey6C0OS629+pWc3qNzUN9r+/Q2bw7xBOILiOoY0RSFPetXlPruf7b1IzFwSqXmrXbZNYCpeklB30pL0MziuNdMZbIvlAOrWB5gASRVDapohShKdovfpY31asoU3KS263NI8J4lOUs6qwVbAbcaifKa9pO4+TVNRi7XK1lcIyquUldJevQ6B/qA3BFX13II26jb06VK92L5uWvtlwaV42x4tQyYwVyOTqF7EADzV2Nmvx95N5bKppcJcLj8FbziFLUpx5fP5NXkoQggCAXseK5g5WN8ady5+zzHWZ9ii+WnY6KIuxAnn7dMFzXU1TwvcY2uYvEZLmpQ0s3QjYx5mbSmenogHueEuR/tecI2oYhu7LVrsdPXbcgDvOHH4v9vS1Lnojhx+L/b0tS56I61wnJsGHAcWK0XzeeyzKT+8Cb36bdJUamKrVKuue77uhU6mJqVamue77jmfPOZcQ2vBlIK43+oDSW07A1dUdmr1r0lnw1CirVYcte/pwW7L6OGg1Whs2uPfdx8jZfAXh/KpHEMyqmTGQo6sQSrA+g+m5GZrjack6SV2n5dfyR2eZjSqxdBK7T8uv5PU5/zluDYDKrNiewrrR6g6gVNUenScuEwscSvgauuURuCwCxa/85JSXKZzTJmfPkJ0lsjkmlB6nsAJZlCNKCV7Jd5eIOnQpKHEUrbnXl4gYcKMU0YgqCqICWBVirWrIs1XeU9wdWo0nd7+f5PnjpTrVZJO7u/P838N2aT4+5rjzfKVTqoFtQIK7+Whv3Ik5lWHnS1N7dCz5BhJ0u0lUVuFb1/kufDHEvzc2QndVRRYFAPqa/8A8wPzMc6lLRCHff0t+TT+o6skoQXDu/p/pu/MuIRsLh9JXQbD9Kr3kHRhNVE4836Fbw6qKrHRe99rHEcinatydvzLumtz6RWehXOych8O8PwyjTjByFQHZvMSf3uvQXew9vSU3FY2tXlvLa+y4Pn9fMsRUk7TaXcnb7GkfEHhhhzL8pmAZSSt7L2pa7EGTmU1HVpvWls+fyW7J8xxGKot1ZX07X8jzPBvKcnFZXGPIMaqFZzV3TDSAPuPXtOnMcTDD005Rv3DGZq8D8S3v/G5vvOfD5XGXwNqyBd1cgKdINkV0Ptf6SAw+MUpqNRWXgacH+r60qrVeKs7Wtfb5re9zlHM+KOUqW6hdN+oBJ/yZbKNNU00iXxVZ1GnLlKx0Hw/wXEZ8ZYY/lggFC5pWUgChtZHvVG5X8XVo0Z21X77e7eptq/qnC4dOM7uXct/J8HkeJuObEcmLIrB9DCz77CvVSNW/tOvBUlUUakXtc7Z5vRxNJuk7pp7/wAHjeFeKXGXLGi2hR9rJJPsKE7cdTlNKy4uacrqxpuTk+bI3VuMZfMbAoebzBDd739J6dpCKlF/D6bX/JPLGQ1uKkrpK6v39WaX4s485nxgHUAlj185Lf2qTWAoqnGXz+xA5pX7apFLfb7m48r4nRjVAFpFUdLplUWSPUyGrw1zcu+5YcPNQgoLokvQucbxWN0IzIGVgNfUUACdjfXc7iY06c4SvB2fQyrVKc4NVFddTRvC3Dh8p1lhjUamCmrKkFQfa5PY6bhT+G1+PyVnLKaqVfivZbvy4OijLjNeW7+nyg6dunr1s7+8rema6+pbdUH0NO8d8GtjMr3uEKenlJtd+m0mcrqu3ZteN/Mr+dUVdVVLwt5GoSYK+IBIgF/EZrkdMC+LmvY3blABkpuROxNkT3dHmzKWyTFyPVEx2nLJ7m1FM8MiIB63h3lozZP9wMcQ+oqD1PQFu3rftJDL8Kq1T409KOHH4l0afwNanxc3vlvA4cDMcKBSwrZma+9G7Cn8ydnlmDqbTpp/X2itV8RXqxSqSvbwS/tmTxfNxjQt1I6qpGr39pXM1/TOF7OVWg9LX/zyvHx8eWY0aEqk1H16GtcPynLnU5sjhS+/QkntZA6DpXt6TPB5C50VLVZdFySlTGU6EuyjG9jdsHH6Qq+UbbKAAPwoHT7TgxP6KdnKlVvLuaa9bv7EHL4m5O/zNb8a8xDlMY8z3q26g0VrT2Ju/eROGymvha0qc1vxbm/y7yWyym4p1L2Xvr4EeBeEOHNkyZEdDoAWxSkMSW6jqNK9D3M68xybH16cYQpt9X/HXxfiZ5pi1VoxhGSe+/ftx92brk5gNButNG7orXcH2r1lWr5bXw9TRUi0/UhIwd1Y4zzJFDMyfTqNfa9iJbKLbST5L3h8RJxtPk654Y5Lj4fElIvziqnI13bAC6J6AHpW28qGNxU683v8N9vkU3HY6eIqNt7Xdvka98RFKBWwsy/M1LkUfQwYAkhfU1/T7yRyhqbamk7Ws+pKZJVhKWmok7WafVW8fA5s+XpXUG/0lkUSz1ZKUbG58J4/4kkEpjYebUACL1bgA2aqQ1TJqCWza4IOWQ4TT/009vfmeJ4h543FZA7qFIRVoGxYG5F9LJ6b/cztwmEjh4aU773JbA4SODpOnF3Tbfv5e0bV8KsGRVyN8ttGRkp9glIMgPU7mz0AkVns4ScVfdX2672K5nrjNxWpXV9uu9j3/FPN/kY3TIKZsThDRKsaoDV/1b9PY+ouPwOG7aalHhNX7/oceW4J1qsZxd0pK++/07vfeccyDzbdJclwXWaTnY71y91XGqoQUxqE8putIUVt3lBqqUptyW73+p86ra3Ubkt277+NznvxU4sO+FQfpQmv52rY/wDwliyOm4xm33/b/SzZDSlGjOb70vov7ML4a8EuTif9xQyrjZgGFjUGQA1+ZvzmrKFH4XZt29GdOc1p0cInF2u7ej/B1TjOGTKhx5FDIdtJ6bdK9K7SqU5zpz1xdmU+lXnTnrg7M4LxIAyvpFKHbSOu1mt++0v0Lumr9yPoWHcmk5c2OmeB/D6tgGbMzN8wMPlk+WgxW/Umh7de+1VjM8bJVXTgkrdepEZpnuJoVJ4ei7K2767rp3cmJ8QuS/KxnPiyaU+hsZ/jIB0/5HapuynFdpPspxu+b/LvMsvz7FYmSo1Xd2e+3HW/5NL5XxDqQuKtTFR9zqFD8naTdeEJK8+lyyU8Q6EG1wufLc6Vw/h3M2PU5VMum/l9RqPY5B0/APfr3rM8dTU7Ru1fn+v8I+p+tKKqJRptx6u9vou752OdeKHzBxjz4zjdLNHodR2IrYihVi+hljwKpOLnTd0zfUzKONhGUeFf39Dw53GgQBAL+IzXI6IOxkB5hY3ayA8lVIiGgzw5BRMXIZzT5N0SiajIiD0rxYyxCqLYkAD1J2AmUIuUlFdTyUlFNvhG78o8NPh2fItv1UAmiDtR77H2lmweXzoXvLnoVvFZlCt/zF7dTMz8ucX8sjIRdgEAgjtuZ1zpTj/zuc8MRB/9rSeVn445AAoLPuukDzDtuvX/AMyKxOLdWm40leTurdV4tHdCgqbvLZc36HqYvmgWmMqKGwWj2NVV/iSdPVGC0xsu6xxS7Ju0pX8yMfMjupJFH900ynpX9DsRPVX3cWJYZbSXrwYGBg3Ea9R1opPQNZ3G9+lyMhKFTHar7xj/AD/FzqmnHD6LbN/I9v8A1HvRuh3u/wCoA+9SZ7Ujv2/T378y3zHjT8twvRlIBJ8wsG7H27zRjNFShKMkmmuv38uTPD0f/RN9Poc94nJ2PWUmEepaqceps/A+O+KsDyEAg1p6gBQVu9gdN31snttIurk+Ht1+vqRVXJsNbr9fX3sY/iDxA/ElNahCikUCaO5N122ofibMJgo0E9LvdmzCYKNBPS73Zq56yVJY9fE4AAE45Jt3OKSbZj5OHbLkC4lLMR0H9z/zOzC0J1fhgrs3KtGlT1Tdkda8NMOH4XDiOzBLYWTTMSzbj3MiMV+mMxxFadTR123jx0tuU3GVO2rzmuG9vl0PL+JHG3wgAP1ZF+1AE7/mpzZfleIw2Jfawasu7byfD8jvyRNYi/gc+8M8N83i8CEAhsi6gehUG2B/AMlsbN08POS7mWLHVnToTn1Sf9HcsJRFCqAqgbKBQA9KqUaUZyep7sospyk9UndnG/HionFvjxDSiBRV2BahqX0XzdB0lxytzlh1KfLv9+pdcsqzqYWMp8u/438duT2PhjwRyPkYZHxqgx6tFW9sWCliDQtN66jacedVVCMU4pt356e7nLneIhCnCDipN3te+23Pr5cnQuccO5x3hcI6gnzi0bY7N3G+9j0/EruHnFTtNXT7uStYaVJT/wDSN0+7ny+25wjCd7l9ktj6FSe9zsPgjLkfhsYOPTiCAK5ay5DHUQoGw9L9D7SnZnGEa0mpXd+LcbFMzmlTWJnLXeTe6txsrb/c8n4n8TkGD5ek6WyKdYFrpUdz+62ojb2nXklODq677pcdd/6NuS0odrrvulx192NM8NZETiMJegoyKWLGgKN2T7dfxJrGxlKjNR5sy142LeEqRgndxfHJ2Dg+ZY8qfMxsGx1qLb0Bv1J6EAGx1G1ynVKE6ctElufPquGrUpaJxs+Le/v1OW/Eri1ycWNJJK4kVt9gbZqH4YfrLVk1Nww+/Vv8fwWjJabjh9+rf4/g1OSxLiAIBewCYSPJSaM9VE0Ns0OrI83XO7WzdYn5k91saSgmYNnpExPRAPQ5C6jOmtQwO290D2O3e52YBxVeOpX97HLjVJ0XpdjdF46qXUo7aem/XtRuhLN2yT03RXXQv8Vn8y5m5gxTVqIIFGq07bG/QjfpMpVfhvcxhh4qVrGFyDIql8iMCGbSRpsirOzX0JN/pObB6E5VI9X3HTjYykowkuF3/wBdD2E48erAG/UkH7m9vxO5VER7oP5nl+JOI1Y+gDqdQYMCa6bEes4cx+Kn3Nbpnbl9PTU5un0sap+2Oh1K3mPfr/eVxOrRqdrGW76k52MKi0tbE4eY5rvWaIreun6TcsTimrqX2E8PQtaxmZeasyaWG/8A1Dbb7T2vi686LpyW76o544WMZ6l9DxMxsmR0VZElBWRm8I1KJoqK8jmqpuRRx72BPaSszKirMwanQdJWMhmOlGOlHveEWrI72QQlCq7m+/8ALJnJopTlLuX3/wAIvNFenGHRv39za/8AUKvbfv6n7kVX4lh7VEH+38TC8R8aP2bIBRUgAarLAkgd7vr1ucuYVF+2kdOAov8AcRb59ODF8FY1TH8wqA7O2nJYtRsK9RuDOXLKFKVC84p3b5szdm8pTqaE3ZJbbmz4+PO1Nbet0D+LJ/WSE8JhqlPs3COm1rWXHh3EO6NuUaT45xY/mDIpPzMhOsb15aF0eh3A9NpAZhgsPhoxjRVvDf8AnfqWLJ51XBwlwuPM2bwUg4XBanW+UI5A6r5dhQ32szGr+mMPjIwqVJvjhW69P79CJzSrKvWs1ZRuvnue7xPMGZHQbOyMFNHSCVIBPtOat+isPqi6M2t1e9nt4WS3OCnFRkpPhNXOScXyx8OYYnALWKo2GBOxH3mOJws6NTs+vQulLFQq0e1jwdh5FxK4uGwofKy40BWjsasyv1v0rmVavKWiyd3dtflu/kUzFSc685Le7Z43xE4r5nB6U1MTkSwoJ2AYnUKuum/rU9wWQY3B4m9WG1nut19Vt5Pod2T2jiLydtnyc/8AD3DjJmxhjsciD77j+/SdeLm4U5W7mWfF4qVOlLTzZnckcAUKCjYAdB0oAdusozhJ7soTk27vk5V8UOExpmxtiRVLqxcr+8wNXp7f5uWrJKlSVKSm724/33YtWSVZzpyUne3BpUmybEAQC5iMxaPJGal1NDOd2PPnUdIg8EAieHogCAXMOPVNlOGowlLSZ+DIyAhWIB2I7fofvO2EpQTUXY5pxjN3khg418IKqQAxvpZB9R+kQxFSgmo9ROhTrNOXQvYubZ/UHe9wP02rb/mbIYzEdX6GuWEodxVzLmTZFUVpI+quh6dvvMsRipVIpWt39x5h8NGnJu9+48x2ucE3c7YqxdDzapGvST8ye6jzSYrTjlydC4JDmYWQsiWcnrCSQUUiienogG8+EeCQYdTIfmZL3awukEgUf8j1loyuhCNHU1uytZpXm62lPaP1Pabh8ZWtA6bkbGq+oOR5vvJJ04tWt7+ZGqpUUr3991uhq/jFVxqio2oOSTuCRpruP5h+khs2+Cmop8/wTWUuVSUpSVrfyenyXlTJw+PUwFjVVHYN5vwd/wCk7cHh5QoRTftnHi8VGdeWleH02MzNy4itLBj6dDXqN50SpSXG5zwxKf8A0rGpeLnb5io9+Vdrvue19thvIDN5SdSMX0Xv7E9lcY9m5x6s90czVQAHUCgPKRuOnUf3ko8dRhZOa6EX+1lJ30mTh467CsCNrAr73t3950U8RCd9Mk/kaZ0LWbRrfEPr48bmgy9TZ8q31+4kLUaqZgl3Nei/JL04uGBfin6s239t9bJB2Jqx9gP+ZYO0ILsfIuJxwN19X8ROkj7Xt+k9VRMxdBr5epq/JTfGOwUUmTI1AigbNUfbr+JXMPQhWx09cU0r7dOSaxe2Eir8pG5ftxJFt6+W7Yeu90JYIUKEb6YRV+dlv8yv9jtx59Psedzfl+HiPNn+qtK5AzeUAk0f3bsnrOapl2Fkm9KV+q28Pl0OvDYmvQ+Gnxy1Zf6c0MqUlZ7FwIngEAuY55a5jIzUbaY9hJnO0edMzqEAQBAEAQC9hehN9OVka5Ruy4Ms2KZg4EOd5jJpuzMo7Iuh5t1GvSC8ahpMYzjlydCFxqYsA09U2NKImB6IAgCAIBsfCc6xpiRfMSq0QB0Ne8nqGPpwpRju2kQ9XBVJVZS2s2ZeHn2Oxuy7daOx22sf39p0wzGldXujnngKlnsmed4p4jW6Kuk+XqtUSxPp9pw5rUU5RjH3c7Mtp6INs2ccV8vZdKfSP1NDqftJztFDbjghXS7Td3fJeTjTuPt0JJX/AOxP6TYqnQ1uiuffoaZ4lza+JazdBVugO19B7kys5jLtMU0+lvsWLL4KnhlZc3+5ir/Sc37embXcpe+qkqR0INH9Z4qOh6oOzMo24krmRyBS3EIST9RLHqehvr3m7ARlPERlfru/I145qGHkl5G/pw2O9QWxuLYt360p27dRLWqcL6vyVV1KttLf2+5S/AITa2u224Kk+vrDpLoerETSs9/rf8Go8kxFc7YvqfU630BKk2T+n9ZW8CpU8ZKny914bdSexklKgqnCsn9TZ05c1kFkBrygEknrdjb/ALuWCNOd3e3gQzxEbXSfiWuI4fLiDMgLaVJ8vfa6rrMZqcItxV7Izp1KVVqMna7Ocvdm+tm/vKbK93fktqtbYpmJ6IBWkzhyYsyVadKZqaMOcZvEAQBAEAQBAJEArue3YJ1T3WzyyJDzJVGeaUUzWZCAIAgCAIAgFzh8LOyogLOxCqo3JJNAAepJgGdxfLsvDto4jE+LJV6ciMjUeh0sAanXStpNE73LJozbszDdGPlAvac1XlJG6F7XZfKX1JJm/TflmrVbhFzDmdDaMQfvse24OxmyE5wd4MwlCE1aSMbLmLOWb6id5ySqOVRzlyb4wUYKMeCBkmXaIaCWfaeyn8J4o7mbyDiFx5AztpFHffr+J0ZdUjTnqk7HPjqcqlPTFXPfXn+ItuzDqdRB69O2/TvJhZjRcuSLeAqqPC+WxmcHzFcg8rBh9TKe1+o7H/idFHEQqL4X8znq4aVN7q3c/wAHi+H8obO7AbHUwAJ2Bb1/IkbgJRnXlJeL9SRx0XGio/Jehs4409B9+ttX3Mme06EM6K5/wqx8Z6AKSetXf81b31/WeqZjKj37++hzfmRvNkOxvI/Tp9R6X2lMxLvWl839y3YdWpRXgvsY00G4QCoTKJ4zIUToS2NTMWcpuEAQBAEAQCYBIgFUAQBAEAQBAEAQBAEA2L4eZ8OPmXCvxLKmFModmY0q6AWUk/zBYB6nxd54nFczyvhZXxKuNEdDqVgqAkgj+JmH4myE7IxcbmmjJM1VRi4EFt5i5Xnc9taJc+ZN2tGvSTrmWrY80mPONnQJ4BAL+AbTqopadzTUbuXdpu2Ne5ZzgCqnPWSVmjbTbfJe4d2XdWKn+EkfrN9NzjvF2+RqqKMtpK5UHYfS7AkV9R3Hp9t5knNcSf1PHGD5ivoXMXOs2O1sMKoahuv2I/z6T1Y+vSvHnuv0+RhLBUanxcHkyNO4QBAJEyieMvq06EzW0Y85TaIAgCAIAgEwCoQCYAgCAIAgCAIAgCAIBKLZAHUwCrNiKGm6wCiAIAgC56m0LCeAQBAK1ehN0aiSsYON2VDJMlUR5oIyNcxqSvY9grFwPU3KVjXpuSHnuo80ljiDvNFZ7m2nwWZpMxAEAkT1AT08ImJ6IAgCAIBMAkQCqAIAgCAIAgCAIAgCAIBd4bJpYH0gE8Xl1sTALMAQBAEAQBAEAQBAEAT24FwpNHliljDdz0pngEAQBAJnoIngEAQBAEAmAVQCYAgCAIAgCAIAgCAIAgCAIAgCAIAgCAIAgCAIAgCAQYBSYBEAQBAEAQBAEAQBAJEAkQCYBMAQDO5JyrJxefHgwDVlyMFUHYX6k9gBZJ9AYBf8TeHs/AZjg4pQuXSGoMGBVrogj7GAeVAEAQBAEAQBAEAQBAEAQBAEAQBAEAQBAEAgwCDAKYAgCAIAgCAIAgCATAKhAJgCAIBu/wAHue8NwXMBl4w6Mfysiq5Vm0O2mmpQT9Otb/igGL8UufrxvMMj42D4kATG46MASxYe2pj+AIBqUAQBAEAQBAEAQBAEAQBAEAQBAEAQBAEAQCDAIMApgCAIAgCAIAgCASIBIgEwCYAgCAIBmDgv9vWTv2EAw4AgCAIAgCAIAgCAIAgCAIAgCAIAgCAIAgEGAQYBTAEAQBAEAQBAEAmAVCATAEAQBAEAyn4slAvpAMWAIAgCAIAgCAIAgCAIAgCAIAgCAIAgCAIBBgEGAUwBAEAQBAEAQCYBIgEwCYAgCAIAgCAIAgCAIAgCAIAgCAIAgCAIAgCAIAgCAIAgEGAQYBTAEAQBAEAQBAJgFUAmAIAgCAIAgCAIAgCAIAgCAIAgCAIAgCAIAgCAIAgCAIAgEGAQYBTAEAQBAEAQC5hxFjSgk+0A2/l3w05g+bFjycNlxplZR8woSiK1WzMNhQ3okHaoBf8AiL8P25WyVlGfG2xYJo0N1VWGo9RZ69oBpMAQBAEAQBAEAQBAEAQBAEAQBAEAQBAEAQBAEAQBAEAQBAIgEGAUwBAEAQBAEA7B/wCnTBgPFZmdh+1Lj/2UPdSayMD6gaR9nP4A+g4Bg86wYnw5BnUNj0nUCAbsdBfeAfI3izk54TinxfufVjPqjfT+RuD7gwDx4AgCAIAgCAIAgCAIAgCAIAgCAIAgCAIAgCAIAgCAIAgEQCDAIMAiAIAgCATAMvlnMMvD5Fy4HbHlQ2rqaINEf2JH5gG/cl+LvNQ2k5ceYf8Au4l2/OPSf1MA3HB8X8jJo4rhcbhhTHG7Y/yFYN/eAcr8VM3E5smf1Ow7hRso/QD83ANcgCAIAgCAIAgCAIAgCAIAgCAIAgCAIAgCAIAgCAIAgCAIBSYBBgEQBAEAQD/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4" descr="Bildergebnis für 2d game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5682" t="15248" r="15731" b="12635"/>
          <a:stretch/>
        </p:blipFill>
        <p:spPr>
          <a:xfrm>
            <a:off x="2847665" y="3824690"/>
            <a:ext cx="3448669" cy="28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smtClean="0"/>
              <a:t>Excellent!</a:t>
            </a:r>
          </a:p>
          <a:p>
            <a:r>
              <a:rPr lang="de-DE" dirty="0" smtClean="0"/>
              <a:t>Possible with/without team</a:t>
            </a:r>
          </a:p>
          <a:p>
            <a:pPr lvl="1"/>
            <a:r>
              <a:rPr lang="de-DE" dirty="0" smtClean="0"/>
              <a:t>Informatikprojekt (5ects), MD projekte (5, 10, 15 ects)</a:t>
            </a:r>
          </a:p>
          <a:p>
            <a:pPr lvl="1"/>
            <a:r>
              <a:rPr lang="de-DE" dirty="0" smtClean="0"/>
              <a:t>Fachbereichsprojekt Spiele (3 or 5 ects)</a:t>
            </a:r>
          </a:p>
          <a:p>
            <a:pPr lvl="1"/>
            <a:r>
              <a:rPr lang="de-DE" dirty="0" smtClean="0"/>
              <a:t>Bachelor thesis (15 ects)</a:t>
            </a:r>
          </a:p>
          <a:p>
            <a:pPr lvl="1"/>
            <a:r>
              <a:rPr lang="de-DE" dirty="0" smtClean="0"/>
              <a:t>Master (xxx ects)</a:t>
            </a:r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If you want to do a(nother) game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2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MS43">
  <a:themeElements>
    <a:clrScheme name="DMS black on white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S43" id="{6CF0FEA9-E9A4-466B-80A3-5CE640E694E5}" vid="{0AA5C2D2-1C39-47CB-8215-7B70AF936A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DMS43</Template>
  <TotalTime>0</TotalTime>
  <Words>363</Words>
  <Application>Microsoft Office PowerPoint</Application>
  <PresentationFormat>On-screen Show (4:3)</PresentationFormat>
  <Paragraphs>123</Paragraphs>
  <Slides>10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Black</vt:lpstr>
      <vt:lpstr>Calibri</vt:lpstr>
      <vt:lpstr>Corbel</vt:lpstr>
      <vt:lpstr>Courier New</vt:lpstr>
      <vt:lpstr>Wingdings</vt:lpstr>
      <vt:lpstr>DMS43</vt:lpstr>
      <vt:lpstr>Computergrafik</vt:lpstr>
      <vt:lpstr>First goal – understand concepts</vt:lpstr>
      <vt:lpstr>Second goal – practicle work</vt:lpstr>
      <vt:lpstr>LVA structure</vt:lpstr>
      <vt:lpstr>Todo</vt:lpstr>
      <vt:lpstr>Grading</vt:lpstr>
      <vt:lpstr>Programing framework</vt:lpstr>
      <vt:lpstr>Project – 2D game</vt:lpstr>
      <vt:lpstr>If you want to do a(nother) game</vt:lpstr>
      <vt:lpstr>Resources at Github (goo.gl/924Jlv) </vt:lpstr>
      <vt:lpstr>Spiele 3D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2017-03-19T08:59:35Z</dcterms:created>
  <dcterms:modified xsi:type="dcterms:W3CDTF">2017-03-19T09:07:49Z</dcterms:modified>
</cp:coreProperties>
</file>